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3" r:id="rId4"/>
    <p:sldId id="257" r:id="rId5"/>
    <p:sldId id="258" r:id="rId6"/>
    <p:sldId id="259" r:id="rId7"/>
    <p:sldId id="260" r:id="rId8"/>
    <p:sldId id="266"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Gofton" userId="1595351456_tp_dropbox_plus" providerId="OAuth2" clId="{218F1CC2-6129-4413-9180-26FB65E27D92}"/>
    <pc:docChg chg="custSel modSld">
      <pc:chgData name="Nick Gofton" userId="1595351456_tp_dropbox_plus" providerId="OAuth2" clId="{218F1CC2-6129-4413-9180-26FB65E27D92}" dt="2025-12-15T22:16:52.589" v="1" actId="20577"/>
      <pc:docMkLst>
        <pc:docMk/>
      </pc:docMkLst>
      <pc:sldChg chg="modSp mod">
        <pc:chgData name="Nick Gofton" userId="1595351456_tp_dropbox_plus" providerId="OAuth2" clId="{218F1CC2-6129-4413-9180-26FB65E27D92}" dt="2025-12-15T22:16:52.589" v="1" actId="20577"/>
        <pc:sldMkLst>
          <pc:docMk/>
          <pc:sldMk cId="240057641" sldId="267"/>
        </pc:sldMkLst>
        <pc:spChg chg="mod">
          <ac:chgData name="Nick Gofton" userId="1595351456_tp_dropbox_plus" providerId="OAuth2" clId="{218F1CC2-6129-4413-9180-26FB65E27D92}" dt="2025-12-15T22:16:52.589" v="1" actId="20577"/>
          <ac:spMkLst>
            <pc:docMk/>
            <pc:sldMk cId="240057641" sldId="267"/>
            <ac:spMk id="49" creationId="{DDD37640-E1CE-993F-97F4-87B18E8E915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3DD3-E6AD-6D69-B5B2-EB27EA249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CE322E1-ED3F-9FB1-4870-14F1AACD9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9945CB9-CE7C-60BD-6BAB-EEC0EE70623E}"/>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5" name="Footer Placeholder 4">
            <a:extLst>
              <a:ext uri="{FF2B5EF4-FFF2-40B4-BE49-F238E27FC236}">
                <a16:creationId xmlns:a16="http://schemas.microsoft.com/office/drawing/2014/main" id="{23882CFC-3262-8072-A4C1-68919D94214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4B7371D-E557-E62A-AF66-DA9571C0B19E}"/>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501571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41FC-F719-FFCF-F671-C509133CDCF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9FA67F2-006A-B7EC-8FA7-27AD6D637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A84B32-2EE2-9699-59EC-D6AB3C22B4A5}"/>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5" name="Footer Placeholder 4">
            <a:extLst>
              <a:ext uri="{FF2B5EF4-FFF2-40B4-BE49-F238E27FC236}">
                <a16:creationId xmlns:a16="http://schemas.microsoft.com/office/drawing/2014/main" id="{36832E23-1F20-47BF-214E-819AC0AB1D9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8FF456-8AB0-91CE-8151-A41E3F3C8EB8}"/>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2438928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02105-2878-A831-D7F6-D3856C6323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03A85C4-9253-2B23-AEEA-65088FBC3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E07ECF6-EF7C-D391-87EC-2D7E88F70C63}"/>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5" name="Footer Placeholder 4">
            <a:extLst>
              <a:ext uri="{FF2B5EF4-FFF2-40B4-BE49-F238E27FC236}">
                <a16:creationId xmlns:a16="http://schemas.microsoft.com/office/drawing/2014/main" id="{2229FA93-1064-9496-832A-79B556EAFC2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4D34F2-0CA9-BBE8-4CDB-064865F68FDE}"/>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299747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FF57-08CE-617E-241C-C941492D814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212370-AFD9-D28A-2F7B-058C7A2E30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243D5B-C79A-3617-D480-086349821390}"/>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5" name="Footer Placeholder 4">
            <a:extLst>
              <a:ext uri="{FF2B5EF4-FFF2-40B4-BE49-F238E27FC236}">
                <a16:creationId xmlns:a16="http://schemas.microsoft.com/office/drawing/2014/main" id="{58FDD216-3A83-508F-C00E-513B3A1AD76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5E54E4-AA6B-B1E2-57E6-FE0259503412}"/>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3757931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D180-0A0B-2558-C2D2-D8E3BFE195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C1ADCA0-2138-1894-7012-6197081DB7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826AF-CC89-52AC-80FA-4CBFF441B8BD}"/>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5" name="Footer Placeholder 4">
            <a:extLst>
              <a:ext uri="{FF2B5EF4-FFF2-40B4-BE49-F238E27FC236}">
                <a16:creationId xmlns:a16="http://schemas.microsoft.com/office/drawing/2014/main" id="{8EC1D4D1-78A9-002E-4246-E974DCD51F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9874EC-9244-6BE4-9DED-1556F4402D61}"/>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54544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07F84-85C9-A7B3-6481-F3A2E20C82A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49C82E7-2824-E8C4-B581-AFD391401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8602867-6529-CE9E-FC9F-9AF81DC12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4519036-C9A0-FD25-251E-567FE33259E5}"/>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6" name="Footer Placeholder 5">
            <a:extLst>
              <a:ext uri="{FF2B5EF4-FFF2-40B4-BE49-F238E27FC236}">
                <a16:creationId xmlns:a16="http://schemas.microsoft.com/office/drawing/2014/main" id="{A6DF3ECF-1488-05CA-6A13-491763BE10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346A7F8-8AF7-812A-1977-AAAC874C0893}"/>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100852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4FD7-5D35-7BFC-C81B-24CD67C5E22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19FA72-69F0-B3E0-9471-ED3A29BEB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8B9671-E69A-BB45-4183-DA5C70738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2A21974-D56D-C5C4-C9B5-C64A165F6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43949-8AC8-742C-C5A1-7D42B98BE2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4F19B68-8A03-D741-9551-02C96709B6A0}"/>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8" name="Footer Placeholder 7">
            <a:extLst>
              <a:ext uri="{FF2B5EF4-FFF2-40B4-BE49-F238E27FC236}">
                <a16:creationId xmlns:a16="http://schemas.microsoft.com/office/drawing/2014/main" id="{681CA79A-45E0-9769-45C0-7378B8C387A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B541497-E9D5-31EA-BD15-E148E96834A7}"/>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115907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8AD8-15A2-7B1A-0B04-39E5C0F47B3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A0DFBF-EFDF-BF0E-A792-F928B542EB1C}"/>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4" name="Footer Placeholder 3">
            <a:extLst>
              <a:ext uri="{FF2B5EF4-FFF2-40B4-BE49-F238E27FC236}">
                <a16:creationId xmlns:a16="http://schemas.microsoft.com/office/drawing/2014/main" id="{78CFE8EB-E559-F3D9-CACE-B01D31813F7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E900FDF-63E1-56AF-FA39-892F923AE5CC}"/>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37022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14E3F-ABFD-6A35-7271-2F854053CA3D}"/>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3" name="Footer Placeholder 2">
            <a:extLst>
              <a:ext uri="{FF2B5EF4-FFF2-40B4-BE49-F238E27FC236}">
                <a16:creationId xmlns:a16="http://schemas.microsoft.com/office/drawing/2014/main" id="{EE60CF67-CED6-C627-07E1-14F2C62875A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3F8EDC0-42B4-8F32-DE20-B9994CC7E98F}"/>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11350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B6DC-3CDD-6829-4E97-637968C37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2CF707A-3990-A810-FABA-33306929FE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BEEB2C3-87DE-BF97-61FA-5E837A116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2C2EC0-9059-722E-F6D2-E2EE64CCCE80}"/>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6" name="Footer Placeholder 5">
            <a:extLst>
              <a:ext uri="{FF2B5EF4-FFF2-40B4-BE49-F238E27FC236}">
                <a16:creationId xmlns:a16="http://schemas.microsoft.com/office/drawing/2014/main" id="{088EA3D1-6FDB-128C-BD06-715EF3EB709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25928D9-FEC2-0118-D23F-049B585D8D6B}"/>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96445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AF30-C3DE-7210-253D-EB58FACE5D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6DE5098-7996-3089-ABFB-A138A41D3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2E7C2E8-0C2F-9CB8-90FB-7F190DA77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1EBC7-AC87-491F-B600-EA0045B8EB73}"/>
              </a:ext>
            </a:extLst>
          </p:cNvPr>
          <p:cNvSpPr>
            <a:spLocks noGrp="1"/>
          </p:cNvSpPr>
          <p:nvPr>
            <p:ph type="dt" sz="half" idx="10"/>
          </p:nvPr>
        </p:nvSpPr>
        <p:spPr/>
        <p:txBody>
          <a:bodyPr/>
          <a:lstStyle/>
          <a:p>
            <a:fld id="{92956C38-54B1-4DB4-9DB8-5AE8ADE498D9}" type="datetimeFigureOut">
              <a:rPr lang="en-AU" smtClean="0"/>
              <a:t>16/12/2025</a:t>
            </a:fld>
            <a:endParaRPr lang="en-AU"/>
          </a:p>
        </p:txBody>
      </p:sp>
      <p:sp>
        <p:nvSpPr>
          <p:cNvPr id="6" name="Footer Placeholder 5">
            <a:extLst>
              <a:ext uri="{FF2B5EF4-FFF2-40B4-BE49-F238E27FC236}">
                <a16:creationId xmlns:a16="http://schemas.microsoft.com/office/drawing/2014/main" id="{5F7D6833-24D5-FAF3-0F65-D2646E3BC4A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1D33304-E7E1-57AB-AAF6-5C780C7E54DF}"/>
              </a:ext>
            </a:extLst>
          </p:cNvPr>
          <p:cNvSpPr>
            <a:spLocks noGrp="1"/>
          </p:cNvSpPr>
          <p:nvPr>
            <p:ph type="sldNum" sz="quarter" idx="12"/>
          </p:nvPr>
        </p:nvSpPr>
        <p:spPr/>
        <p:txBody>
          <a:bodyPr/>
          <a:lstStyle/>
          <a:p>
            <a:fld id="{F2B83479-19A3-466F-B2F5-16BBDBA24485}" type="slidenum">
              <a:rPr lang="en-AU" smtClean="0"/>
              <a:t>‹#›</a:t>
            </a:fld>
            <a:endParaRPr lang="en-AU"/>
          </a:p>
        </p:txBody>
      </p:sp>
    </p:spTree>
    <p:extLst>
      <p:ext uri="{BB962C8B-B14F-4D97-AF65-F5344CB8AC3E}">
        <p14:creationId xmlns:p14="http://schemas.microsoft.com/office/powerpoint/2010/main" val="15576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7CF76-1304-F2E8-536E-9110ADA32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53A5D4D-1BA9-337D-1750-1E51F0A63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58B2C4-1B4D-E2BD-E3C5-CB8F3C68A1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956C38-54B1-4DB4-9DB8-5AE8ADE498D9}" type="datetimeFigureOut">
              <a:rPr lang="en-AU" smtClean="0"/>
              <a:t>16/12/2025</a:t>
            </a:fld>
            <a:endParaRPr lang="en-AU"/>
          </a:p>
        </p:txBody>
      </p:sp>
      <p:sp>
        <p:nvSpPr>
          <p:cNvPr id="5" name="Footer Placeholder 4">
            <a:extLst>
              <a:ext uri="{FF2B5EF4-FFF2-40B4-BE49-F238E27FC236}">
                <a16:creationId xmlns:a16="http://schemas.microsoft.com/office/drawing/2014/main" id="{E71885DA-2B5D-F069-B58B-59ECFE8EC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8D8EAAB-8BF2-2E68-90A9-C06B4E2753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B83479-19A3-466F-B2F5-16BBDBA24485}" type="slidenum">
              <a:rPr lang="en-AU" smtClean="0"/>
              <a:t>‹#›</a:t>
            </a:fld>
            <a:endParaRPr lang="en-AU"/>
          </a:p>
        </p:txBody>
      </p:sp>
    </p:spTree>
    <p:extLst>
      <p:ext uri="{BB962C8B-B14F-4D97-AF65-F5344CB8AC3E}">
        <p14:creationId xmlns:p14="http://schemas.microsoft.com/office/powerpoint/2010/main" val="93799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6D6B97-4193-22F5-8870-482BB374DAA9}"/>
              </a:ext>
            </a:extLst>
          </p:cNvPr>
          <p:cNvSpPr>
            <a:spLocks noGrp="1"/>
          </p:cNvSpPr>
          <p:nvPr>
            <p:ph type="ctrTitle"/>
          </p:nvPr>
        </p:nvSpPr>
        <p:spPr>
          <a:xfrm>
            <a:off x="755903" y="3399769"/>
            <a:ext cx="10640754" cy="775845"/>
          </a:xfrm>
        </p:spPr>
        <p:txBody>
          <a:bodyPr anchor="b">
            <a:normAutofit/>
          </a:bodyPr>
          <a:lstStyle/>
          <a:p>
            <a:r>
              <a:rPr lang="en-AU" sz="2200" b="1">
                <a:solidFill>
                  <a:schemeClr val="tx2"/>
                </a:solidFill>
              </a:rPr>
              <a:t>How can I access Carbon Credits  (ACCUs)?</a:t>
            </a:r>
            <a:br>
              <a:rPr lang="en-AU" sz="2200" b="1">
                <a:solidFill>
                  <a:schemeClr val="tx2"/>
                </a:solidFill>
              </a:rPr>
            </a:br>
            <a:endParaRPr lang="en-AU" sz="2200" b="1">
              <a:solidFill>
                <a:schemeClr val="tx2"/>
              </a:solidFill>
            </a:endParaRPr>
          </a:p>
        </p:txBody>
      </p:sp>
      <p:sp>
        <p:nvSpPr>
          <p:cNvPr id="3" name="Subtitle 2">
            <a:extLst>
              <a:ext uri="{FF2B5EF4-FFF2-40B4-BE49-F238E27FC236}">
                <a16:creationId xmlns:a16="http://schemas.microsoft.com/office/drawing/2014/main" id="{261CF78C-7401-D2B1-49F9-3D8685721E6E}"/>
              </a:ext>
            </a:extLst>
          </p:cNvPr>
          <p:cNvSpPr>
            <a:spLocks noGrp="1"/>
          </p:cNvSpPr>
          <p:nvPr>
            <p:ph type="subTitle" idx="1"/>
          </p:nvPr>
        </p:nvSpPr>
        <p:spPr>
          <a:xfrm>
            <a:off x="1514121" y="4171528"/>
            <a:ext cx="9163757" cy="450447"/>
          </a:xfrm>
        </p:spPr>
        <p:txBody>
          <a:bodyPr anchor="ctr">
            <a:normAutofit/>
          </a:bodyPr>
          <a:lstStyle/>
          <a:p>
            <a:r>
              <a:rPr lang="en-AU" sz="2000" b="1">
                <a:solidFill>
                  <a:schemeClr val="tx2"/>
                </a:solidFill>
              </a:rPr>
              <a:t>Can I use my existing plantation to generate Carbon Credits?</a:t>
            </a:r>
          </a:p>
        </p:txBody>
      </p:sp>
      <p:grpSp>
        <p:nvGrpSpPr>
          <p:cNvPr id="20" name="Group 19">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1" name="Freeform: Shape 20">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9337FFF3-15AD-09E9-EF86-BDB75FAA8710}"/>
              </a:ext>
            </a:extLst>
          </p:cNvPr>
          <p:cNvPicPr>
            <a:picLocks noChangeAspect="1"/>
          </p:cNvPicPr>
          <p:nvPr/>
        </p:nvPicPr>
        <p:blipFill>
          <a:blip r:embed="rId2"/>
          <a:stretch>
            <a:fillRect/>
          </a:stretch>
        </p:blipFill>
        <p:spPr>
          <a:xfrm>
            <a:off x="2895925" y="320231"/>
            <a:ext cx="6338697" cy="2836567"/>
          </a:xfrm>
          <a:prstGeom prst="rect">
            <a:avLst/>
          </a:prstGeom>
        </p:spPr>
      </p:pic>
      <p:grpSp>
        <p:nvGrpSpPr>
          <p:cNvPr id="26" name="Group 25">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7" name="Freeform: Shape 26">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680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3" name="Group 42">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4" name="Freeform: Shape 43">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96C7C7F-6401-BC72-E8D5-D60FE499609D}"/>
              </a:ext>
            </a:extLst>
          </p:cNvPr>
          <p:cNvSpPr>
            <a:spLocks noGrp="1"/>
          </p:cNvSpPr>
          <p:nvPr>
            <p:ph type="title"/>
          </p:nvPr>
        </p:nvSpPr>
        <p:spPr>
          <a:xfrm>
            <a:off x="804672" y="2053641"/>
            <a:ext cx="3669161" cy="2760098"/>
          </a:xfrm>
        </p:spPr>
        <p:txBody>
          <a:bodyPr vert="horz" lIns="91440" tIns="45720" rIns="91440" bIns="45720" rtlCol="0" anchor="ctr">
            <a:normAutofit/>
          </a:bodyPr>
          <a:lstStyle/>
          <a:p>
            <a:r>
              <a:rPr lang="en-US" sz="4000" kern="1200">
                <a:solidFill>
                  <a:schemeClr val="tx2"/>
                </a:solidFill>
                <a:latin typeface="+mj-lt"/>
                <a:ea typeface="+mj-ea"/>
                <a:cs typeface="+mj-cs"/>
              </a:rPr>
              <a:t>Carbon Project Options</a:t>
            </a:r>
          </a:p>
        </p:txBody>
      </p:sp>
      <p:sp>
        <p:nvSpPr>
          <p:cNvPr id="49" name="TextBox 48">
            <a:extLst>
              <a:ext uri="{FF2B5EF4-FFF2-40B4-BE49-F238E27FC236}">
                <a16:creationId xmlns:a16="http://schemas.microsoft.com/office/drawing/2014/main" id="{A9FEDAE3-530C-FB9A-463E-EA433D0B8D72}"/>
              </a:ext>
            </a:extLst>
          </p:cNvPr>
          <p:cNvSpPr txBox="1"/>
          <p:nvPr/>
        </p:nvSpPr>
        <p:spPr>
          <a:xfrm>
            <a:off x="6090574" y="801866"/>
            <a:ext cx="5306084" cy="5230634"/>
          </a:xfrm>
          <a:prstGeom prst="rect">
            <a:avLst/>
          </a:prstGeom>
          <a:noFill/>
          <a:ln>
            <a:noFill/>
          </a:ln>
        </p:spPr>
        <p:txBody>
          <a:bodyPr vert="horz" lIns="91440" tIns="45720" rIns="91440" bIns="45720" rtlCol="0" anchor="ctr">
            <a:normAutofit/>
          </a:bodyPr>
          <a:lstStyle/>
          <a:p>
            <a:pPr marL="342900" indent="-228600">
              <a:lnSpc>
                <a:spcPct val="90000"/>
              </a:lnSpc>
              <a:buFont typeface="Arial" panose="020B0604020202020204" pitchFamily="34" charset="0"/>
              <a:buChar char="•"/>
            </a:pPr>
            <a:r>
              <a:rPr lang="en-US" sz="1300" dirty="0">
                <a:solidFill>
                  <a:schemeClr val="tx2"/>
                </a:solidFill>
              </a:rPr>
              <a:t>Establishing New Plantations</a:t>
            </a:r>
          </a:p>
          <a:p>
            <a:pPr marL="114300">
              <a:lnSpc>
                <a:spcPct val="90000"/>
              </a:lnSpc>
            </a:pPr>
            <a:endParaRPr lang="en-US" sz="1300" dirty="0">
              <a:solidFill>
                <a:schemeClr val="tx2"/>
              </a:solidFill>
              <a:effectLst/>
            </a:endParaRPr>
          </a:p>
          <a:p>
            <a:pPr marL="857250" lvl="1" indent="-285750">
              <a:lnSpc>
                <a:spcPct val="90000"/>
              </a:lnSpc>
              <a:buFont typeface="Wingdings" panose="05000000000000000000" pitchFamily="2" charset="2"/>
              <a:buChar char="§"/>
            </a:pPr>
            <a:r>
              <a:rPr lang="en-US" sz="1300" b="1" dirty="0">
                <a:solidFill>
                  <a:schemeClr val="tx2"/>
                </a:solidFill>
                <a:effectLst/>
              </a:rPr>
              <a:t>Schedule 1</a:t>
            </a:r>
            <a:r>
              <a:rPr lang="en-US" sz="1300" b="1" dirty="0">
                <a:solidFill>
                  <a:schemeClr val="tx2"/>
                </a:solidFill>
              </a:rPr>
              <a:t>:</a:t>
            </a:r>
            <a:r>
              <a:rPr lang="en-US" sz="1300" dirty="0">
                <a:solidFill>
                  <a:schemeClr val="tx2"/>
                </a:solidFill>
                <a:effectLst/>
              </a:rPr>
              <a:t> projects establish new plantations </a:t>
            </a:r>
            <a:r>
              <a:rPr lang="en-US" sz="1300" dirty="0">
                <a:solidFill>
                  <a:schemeClr val="tx2"/>
                </a:solidFill>
              </a:rPr>
              <a:t>on non-forested sites where no plantation has existed for the previous 7 years. </a:t>
            </a:r>
          </a:p>
          <a:p>
            <a:pPr marL="114300">
              <a:lnSpc>
                <a:spcPct val="90000"/>
              </a:lnSpc>
            </a:pPr>
            <a:endParaRPr lang="en-US" sz="1300" dirty="0">
              <a:solidFill>
                <a:schemeClr val="tx2"/>
              </a:solidFill>
            </a:endParaRPr>
          </a:p>
          <a:p>
            <a:pPr marL="400050" indent="-285750">
              <a:lnSpc>
                <a:spcPct val="90000"/>
              </a:lnSpc>
              <a:buFont typeface="Arial" panose="020B0604020202020204" pitchFamily="34" charset="0"/>
              <a:buChar char="•"/>
            </a:pPr>
            <a:r>
              <a:rPr lang="en-US" sz="1300" dirty="0">
                <a:solidFill>
                  <a:schemeClr val="tx2"/>
                </a:solidFill>
                <a:effectLst/>
              </a:rPr>
              <a:t>Managing existing  plantations:</a:t>
            </a:r>
          </a:p>
          <a:p>
            <a:pPr marL="114300">
              <a:lnSpc>
                <a:spcPct val="90000"/>
              </a:lnSpc>
            </a:pPr>
            <a:endParaRPr lang="en-US" sz="1300" dirty="0">
              <a:solidFill>
                <a:schemeClr val="tx2"/>
              </a:solidFill>
              <a:effectLst/>
            </a:endParaRPr>
          </a:p>
          <a:p>
            <a:pPr marL="800100" lvl="1" indent="-285750">
              <a:lnSpc>
                <a:spcPct val="90000"/>
              </a:lnSpc>
              <a:spcAft>
                <a:spcPts val="800"/>
              </a:spcAft>
              <a:buFont typeface="Wingdings" panose="05000000000000000000" pitchFamily="2" charset="2"/>
              <a:buChar char="§"/>
            </a:pPr>
            <a:r>
              <a:rPr lang="en-US" sz="1300" b="1" dirty="0">
                <a:solidFill>
                  <a:schemeClr val="tx2"/>
                </a:solidFill>
              </a:rPr>
              <a:t>Schedule 2:</a:t>
            </a:r>
            <a:r>
              <a:rPr lang="en-US" sz="1300" dirty="0">
                <a:solidFill>
                  <a:schemeClr val="tx2"/>
                </a:solidFill>
              </a:rPr>
              <a:t> Changing from a short  rotation to a long rotation (thin and grow on or clear-fall and replant).</a:t>
            </a:r>
          </a:p>
          <a:p>
            <a:pPr marL="742950" lvl="1" indent="-228600">
              <a:lnSpc>
                <a:spcPct val="90000"/>
              </a:lnSpc>
              <a:spcAft>
                <a:spcPts val="800"/>
              </a:spcAft>
              <a:buFont typeface="Arial" panose="020B0604020202020204" pitchFamily="34" charset="0"/>
              <a:buChar char="•"/>
            </a:pPr>
            <a:endParaRPr lang="en-US" sz="1300" dirty="0">
              <a:solidFill>
                <a:schemeClr val="tx2"/>
              </a:solidFill>
            </a:endParaRPr>
          </a:p>
          <a:p>
            <a:pPr marL="800100" lvl="1" indent="-285750">
              <a:lnSpc>
                <a:spcPct val="90000"/>
              </a:lnSpc>
              <a:spcAft>
                <a:spcPts val="800"/>
              </a:spcAft>
              <a:buFont typeface="Wingdings" panose="05000000000000000000" pitchFamily="2" charset="2"/>
              <a:buChar char="§"/>
            </a:pPr>
            <a:r>
              <a:rPr lang="en-US" sz="1300" b="1" dirty="0">
                <a:solidFill>
                  <a:schemeClr val="tx2"/>
                </a:solidFill>
              </a:rPr>
              <a:t>Schedule 3:</a:t>
            </a:r>
            <a:r>
              <a:rPr lang="en-US" sz="1300" dirty="0">
                <a:solidFill>
                  <a:schemeClr val="tx2"/>
                </a:solidFill>
              </a:rPr>
              <a:t> Continuing plantation forestry where it was intended to convert to a non-forest use (thin and grow on or clear-fall and replant).</a:t>
            </a:r>
          </a:p>
          <a:p>
            <a:pPr lvl="1" indent="-228600">
              <a:lnSpc>
                <a:spcPct val="90000"/>
              </a:lnSpc>
              <a:spcAft>
                <a:spcPts val="800"/>
              </a:spcAft>
              <a:buFont typeface="Arial" panose="020B0604020202020204" pitchFamily="34" charset="0"/>
              <a:buChar char="•"/>
            </a:pPr>
            <a:endParaRPr lang="en-US" sz="1300" dirty="0">
              <a:solidFill>
                <a:schemeClr val="tx2"/>
              </a:solidFill>
            </a:endParaRPr>
          </a:p>
          <a:p>
            <a:pPr marL="800100" lvl="1" indent="-285750">
              <a:lnSpc>
                <a:spcPct val="90000"/>
              </a:lnSpc>
              <a:spcAft>
                <a:spcPts val="800"/>
              </a:spcAft>
              <a:buFont typeface="Wingdings" panose="05000000000000000000" pitchFamily="2" charset="2"/>
              <a:buChar char="§"/>
            </a:pPr>
            <a:r>
              <a:rPr lang="en-US" sz="1300" b="1" dirty="0">
                <a:solidFill>
                  <a:schemeClr val="tx2"/>
                </a:solidFill>
              </a:rPr>
              <a:t>Schedule 4: </a:t>
            </a:r>
            <a:r>
              <a:rPr lang="en-US" sz="1300" dirty="0">
                <a:solidFill>
                  <a:schemeClr val="tx2"/>
                </a:solidFill>
              </a:rPr>
              <a:t>Transition to permanent forest where the land would have otherwise been converted to a non-forest use. No silviculture for 25 years </a:t>
            </a:r>
            <a:r>
              <a:rPr lang="en-US" sz="1300" dirty="0">
                <a:solidFill>
                  <a:schemeClr val="tx2"/>
                </a:solidFill>
                <a:effectLst/>
              </a:rPr>
              <a:t>(Thinning and growing on. A by-product of plantation thinning is improved plantation health).</a:t>
            </a:r>
          </a:p>
          <a:p>
            <a:pPr indent="-228600">
              <a:lnSpc>
                <a:spcPct val="90000"/>
              </a:lnSpc>
              <a:spcAft>
                <a:spcPts val="800"/>
              </a:spcAft>
              <a:buFont typeface="Arial" panose="020B0604020202020204" pitchFamily="34" charset="0"/>
              <a:buChar char="•"/>
            </a:pPr>
            <a:endParaRPr lang="en-US" sz="1300" dirty="0">
              <a:solidFill>
                <a:schemeClr val="tx2"/>
              </a:solidFill>
              <a:effectLst/>
            </a:endParaRPr>
          </a:p>
          <a:p>
            <a:pPr algn="ctr">
              <a:lnSpc>
                <a:spcPct val="90000"/>
              </a:lnSpc>
              <a:spcAft>
                <a:spcPts val="800"/>
              </a:spcAft>
            </a:pPr>
            <a:r>
              <a:rPr lang="en-US" sz="1300" dirty="0">
                <a:solidFill>
                  <a:schemeClr val="tx2"/>
                </a:solidFill>
                <a:effectLst/>
              </a:rPr>
              <a:t>All plantation carbon projects have a 25-year permanence period (project life) during which carbon must be sequestered and stored. </a:t>
            </a:r>
          </a:p>
        </p:txBody>
      </p:sp>
    </p:spTree>
    <p:extLst>
      <p:ext uri="{BB962C8B-B14F-4D97-AF65-F5344CB8AC3E}">
        <p14:creationId xmlns:p14="http://schemas.microsoft.com/office/powerpoint/2010/main" val="3018523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52CD9F8-C475-5288-57CC-7A69C5C19CEB}"/>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sz="3600" b="1" u="sng" kern="1200">
                <a:solidFill>
                  <a:schemeClr val="tx2"/>
                </a:solidFill>
                <a:latin typeface="+mj-lt"/>
                <a:ea typeface="+mj-ea"/>
                <a:cs typeface="+mj-cs"/>
              </a:rPr>
              <a:t>How do I participate in the CFI ACCU Scheme?</a:t>
            </a:r>
            <a:br>
              <a:rPr lang="en-US" sz="3600" kern="1200">
                <a:solidFill>
                  <a:schemeClr val="tx2"/>
                </a:solidFill>
                <a:latin typeface="+mj-lt"/>
                <a:ea typeface="+mj-ea"/>
                <a:cs typeface="+mj-cs"/>
              </a:rPr>
            </a:br>
            <a:endParaRPr lang="en-US" sz="3600" kern="1200">
              <a:solidFill>
                <a:schemeClr val="tx2"/>
              </a:solidFill>
              <a:latin typeface="+mj-lt"/>
              <a:ea typeface="+mj-ea"/>
              <a:cs typeface="+mj-cs"/>
            </a:endParaRPr>
          </a:p>
        </p:txBody>
      </p:sp>
      <p:sp>
        <p:nvSpPr>
          <p:cNvPr id="4" name="TextBox 3">
            <a:extLst>
              <a:ext uri="{FF2B5EF4-FFF2-40B4-BE49-F238E27FC236}">
                <a16:creationId xmlns:a16="http://schemas.microsoft.com/office/drawing/2014/main" id="{63007549-D8C8-9A55-825B-948ACA8177AD}"/>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marL="342900" lvl="0" indent="-228600">
              <a:lnSpc>
                <a:spcPct val="90000"/>
              </a:lnSpc>
              <a:spcAft>
                <a:spcPts val="800"/>
              </a:spcAft>
              <a:buFont typeface="Arial" panose="020B0604020202020204" pitchFamily="34" charset="0"/>
              <a:buChar char="•"/>
            </a:pPr>
            <a:r>
              <a:rPr lang="en-US" dirty="0">
                <a:solidFill>
                  <a:schemeClr val="tx2"/>
                </a:solidFill>
                <a:effectLst/>
              </a:rPr>
              <a:t>AKS Forest Solutions Pty Ltd provides forest management and brokering services to landowners, along with a one-stop shop for accessing carbon credits.</a:t>
            </a:r>
          </a:p>
          <a:p>
            <a:pPr marL="114300" lvl="0">
              <a:lnSpc>
                <a:spcPct val="90000"/>
              </a:lnSpc>
              <a:spcAft>
                <a:spcPts val="800"/>
              </a:spcAft>
            </a:pPr>
            <a:r>
              <a:rPr lang="en-US" dirty="0">
                <a:solidFill>
                  <a:schemeClr val="tx2"/>
                </a:solidFill>
                <a:effectLst/>
              </a:rPr>
              <a:t> </a:t>
            </a:r>
          </a:p>
          <a:p>
            <a:pPr marL="342900" lvl="0" indent="-228600">
              <a:lnSpc>
                <a:spcPct val="90000"/>
              </a:lnSpc>
              <a:spcAft>
                <a:spcPts val="800"/>
              </a:spcAft>
              <a:buFont typeface="Arial" panose="020B0604020202020204" pitchFamily="34" charset="0"/>
              <a:buChar char="•"/>
            </a:pPr>
            <a:r>
              <a:rPr lang="en-US" dirty="0">
                <a:solidFill>
                  <a:schemeClr val="tx2"/>
                </a:solidFill>
                <a:effectLst/>
              </a:rPr>
              <a:t> Our forestry solutions are tailor made.  Our goal is to assist with the establishment of plantations and add value through ACCUs issued by the Clean Energy Regulator (CER). </a:t>
            </a:r>
          </a:p>
          <a:p>
            <a:pPr marL="342900" lvl="0" indent="-228600">
              <a:lnSpc>
                <a:spcPct val="90000"/>
              </a:lnSpc>
              <a:spcAft>
                <a:spcPts val="800"/>
              </a:spcAft>
              <a:buFont typeface="Arial" panose="020B0604020202020204" pitchFamily="34" charset="0"/>
              <a:buChar char="•"/>
            </a:pPr>
            <a:endParaRPr lang="en-US" dirty="0">
              <a:solidFill>
                <a:schemeClr val="tx2"/>
              </a:solidFill>
              <a:effectLst/>
            </a:endParaRPr>
          </a:p>
          <a:p>
            <a:pPr marL="342900" lvl="0" indent="-228600">
              <a:lnSpc>
                <a:spcPct val="90000"/>
              </a:lnSpc>
              <a:spcAft>
                <a:spcPts val="800"/>
              </a:spcAft>
              <a:buFont typeface="Arial" panose="020B0604020202020204" pitchFamily="34" charset="0"/>
              <a:buChar char="•"/>
            </a:pPr>
            <a:r>
              <a:rPr lang="en-US" dirty="0">
                <a:solidFill>
                  <a:schemeClr val="tx2"/>
                </a:solidFill>
                <a:effectLst/>
              </a:rPr>
              <a:t>Credits may be kept as offsets or sold in the open market. ACCUs may be treated as “shares” and held over to manage risk and cash flow, or assist in farm succession planning etc. </a:t>
            </a:r>
          </a:p>
          <a:p>
            <a:pPr marL="114300" lvl="0">
              <a:lnSpc>
                <a:spcPct val="90000"/>
              </a:lnSpc>
              <a:spcAft>
                <a:spcPts val="800"/>
              </a:spcAft>
            </a:pPr>
            <a:endParaRPr lang="en-US" dirty="0">
              <a:solidFill>
                <a:schemeClr val="tx2"/>
              </a:solidFill>
              <a:effectLst/>
            </a:endParaRPr>
          </a:p>
          <a:p>
            <a:pPr marL="457200" indent="-228600">
              <a:lnSpc>
                <a:spcPct val="90000"/>
              </a:lnSpc>
              <a:spcAft>
                <a:spcPts val="800"/>
              </a:spcAft>
              <a:buFont typeface="Arial" panose="020B0604020202020204" pitchFamily="34" charset="0"/>
              <a:buChar char="•"/>
            </a:pPr>
            <a:r>
              <a:rPr lang="en-US" dirty="0">
                <a:solidFill>
                  <a:schemeClr val="tx2"/>
                </a:solidFill>
                <a:effectLst/>
              </a:rPr>
              <a:t>Under the AKS carbon project model, Landowners own the trees and the ‘lions share’ of carbon credits.</a:t>
            </a:r>
          </a:p>
        </p:txBody>
      </p:sp>
    </p:spTree>
    <p:extLst>
      <p:ext uri="{BB962C8B-B14F-4D97-AF65-F5344CB8AC3E}">
        <p14:creationId xmlns:p14="http://schemas.microsoft.com/office/powerpoint/2010/main" val="171878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ADDBE-3FAF-BD95-D5EC-938935865AC9}"/>
              </a:ext>
            </a:extLst>
          </p:cNvPr>
          <p:cNvSpPr>
            <a:spLocks noGrp="1"/>
          </p:cNvSpPr>
          <p:nvPr>
            <p:ph type="title"/>
          </p:nvPr>
        </p:nvSpPr>
        <p:spPr>
          <a:xfrm>
            <a:off x="5533694" y="5059192"/>
            <a:ext cx="5858184" cy="1160633"/>
          </a:xfrm>
        </p:spPr>
        <p:txBody>
          <a:bodyPr vert="horz" lIns="91440" tIns="45720" rIns="91440" bIns="45720" rtlCol="0" anchor="t">
            <a:normAutofit/>
          </a:bodyPr>
          <a:lstStyle/>
          <a:p>
            <a:pPr algn="r"/>
            <a:r>
              <a:rPr lang="en-US" sz="2200" kern="1200">
                <a:solidFill>
                  <a:schemeClr val="tx2"/>
                </a:solidFill>
                <a:latin typeface="+mj-lt"/>
                <a:ea typeface="+mj-ea"/>
                <a:cs typeface="+mj-cs"/>
              </a:rPr>
              <a:t>Schedule 1: Establish plantations on cleared land.</a:t>
            </a:r>
            <a:br>
              <a:rPr lang="en-US" sz="2200" kern="1200">
                <a:solidFill>
                  <a:schemeClr val="tx2"/>
                </a:solidFill>
                <a:latin typeface="+mj-lt"/>
                <a:ea typeface="+mj-ea"/>
                <a:cs typeface="+mj-cs"/>
              </a:rPr>
            </a:br>
            <a:r>
              <a:rPr lang="en-US" sz="2200" kern="1200">
                <a:solidFill>
                  <a:schemeClr val="tx2"/>
                </a:solidFill>
                <a:latin typeface="+mj-lt"/>
                <a:ea typeface="+mj-ea"/>
                <a:cs typeface="+mj-cs"/>
              </a:rPr>
              <a:t>(land which has not had woody vegetation for at least 7 years)</a:t>
            </a:r>
          </a:p>
        </p:txBody>
      </p:sp>
      <p:pic>
        <p:nvPicPr>
          <p:cNvPr id="5" name="Picture 4" descr="A person standing in a forest&#10;&#10;AI-generated content may be incorrect.">
            <a:extLst>
              <a:ext uri="{FF2B5EF4-FFF2-40B4-BE49-F238E27FC236}">
                <a16:creationId xmlns:a16="http://schemas.microsoft.com/office/drawing/2014/main" id="{FF226085-4FD3-5FDD-19DD-AA53B792F1E2}"/>
              </a:ext>
            </a:extLst>
          </p:cNvPr>
          <p:cNvPicPr>
            <a:picLocks noChangeAspect="1"/>
          </p:cNvPicPr>
          <p:nvPr/>
        </p:nvPicPr>
        <p:blipFill>
          <a:blip r:embed="rId2">
            <a:alphaModFix/>
            <a:extLst>
              <a:ext uri="{28A0092B-C50C-407E-A947-70E740481C1C}">
                <a14:useLocalDpi xmlns:a14="http://schemas.microsoft.com/office/drawing/2010/main" val="0"/>
              </a:ext>
            </a:extLst>
          </a:blip>
          <a:srcRect t="1265" r="1" b="1266"/>
          <a:stretch>
            <a:fillRect/>
          </a:stretch>
        </p:blipFill>
        <p:spPr>
          <a:xfrm>
            <a:off x="1" y="132693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45" name="Group 44">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46" name="Freeform: Shape 45">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A grassy field with trees and mountains in the background&#10;&#10;AI-generated content may be incorrect.">
            <a:extLst>
              <a:ext uri="{FF2B5EF4-FFF2-40B4-BE49-F238E27FC236}">
                <a16:creationId xmlns:a16="http://schemas.microsoft.com/office/drawing/2014/main" id="{A94EF507-8F59-B5B8-7497-59699F9D06E1}"/>
              </a:ext>
            </a:extLst>
          </p:cNvPr>
          <p:cNvPicPr>
            <a:picLocks noChangeAspect="1"/>
          </p:cNvPicPr>
          <p:nvPr/>
        </p:nvPicPr>
        <p:blipFill>
          <a:blip r:embed="rId3">
            <a:alphaModFix/>
          </a:blip>
          <a:srcRect r="4" b="4788"/>
          <a:stretch>
            <a:fillRect/>
          </a:stretch>
        </p:blipFill>
        <p:spPr>
          <a:xfrm>
            <a:off x="4074406" y="1"/>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51" name="Group 50">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52" name="Freeform: Shape 51">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5" name="Freeform: Shape 54">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field of young trees&#10;&#10;AI-generated content may be incorrect.">
            <a:extLst>
              <a:ext uri="{FF2B5EF4-FFF2-40B4-BE49-F238E27FC236}">
                <a16:creationId xmlns:a16="http://schemas.microsoft.com/office/drawing/2014/main" id="{1F34BEDC-1F87-A9AB-078A-47EA44EED4F7}"/>
              </a:ext>
            </a:extLst>
          </p:cNvPr>
          <p:cNvPicPr>
            <a:picLocks noChangeAspect="1"/>
          </p:cNvPicPr>
          <p:nvPr/>
        </p:nvPicPr>
        <p:blipFill>
          <a:blip r:embed="rId4">
            <a:alphaModFix/>
          </a:blip>
          <a:srcRect l="12092" r="14016" b="-3"/>
          <a:stretch>
            <a:fillRect/>
          </a:stretch>
        </p:blipFill>
        <p:spPr>
          <a:xfrm>
            <a:off x="8236424" y="1"/>
            <a:ext cx="3955576"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57" name="Group 56">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58" name="Freeform: Shape 57">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1" name="Freeform: Shape 60">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3438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A579C10-2848-4B1F-BC6C-2FAA13CC0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A66D5-B82C-BC6A-7C97-B7B73EDCF361}"/>
              </a:ext>
            </a:extLst>
          </p:cNvPr>
          <p:cNvSpPr>
            <a:spLocks noGrp="1"/>
          </p:cNvSpPr>
          <p:nvPr>
            <p:ph type="title"/>
          </p:nvPr>
        </p:nvSpPr>
        <p:spPr>
          <a:xfrm>
            <a:off x="1767829" y="4571998"/>
            <a:ext cx="8664146" cy="938133"/>
          </a:xfrm>
        </p:spPr>
        <p:txBody>
          <a:bodyPr vert="horz" lIns="91440" tIns="45720" rIns="91440" bIns="45720" rtlCol="0" anchor="b">
            <a:normAutofit/>
          </a:bodyPr>
          <a:lstStyle/>
          <a:p>
            <a:pPr algn="ctr"/>
            <a:r>
              <a:rPr lang="en-US" sz="2800" kern="1200">
                <a:solidFill>
                  <a:schemeClr val="tx2"/>
                </a:solidFill>
                <a:latin typeface="+mj-lt"/>
                <a:ea typeface="+mj-ea"/>
                <a:cs typeface="+mj-cs"/>
              </a:rPr>
              <a:t>Schedule 3: Thin a plantation and grow it on. The age of the plantation is important.</a:t>
            </a:r>
          </a:p>
        </p:txBody>
      </p:sp>
      <p:pic>
        <p:nvPicPr>
          <p:cNvPr id="14" name="Picture 13" descr="A aerial view of a forest&#10;&#10;AI-generated content may be incorrect.">
            <a:extLst>
              <a:ext uri="{FF2B5EF4-FFF2-40B4-BE49-F238E27FC236}">
                <a16:creationId xmlns:a16="http://schemas.microsoft.com/office/drawing/2014/main" id="{49E7ED4D-78A4-9062-0A7A-8586FBADC913}"/>
              </a:ext>
            </a:extLst>
          </p:cNvPr>
          <p:cNvPicPr>
            <a:picLocks noChangeAspect="1"/>
          </p:cNvPicPr>
          <p:nvPr/>
        </p:nvPicPr>
        <p:blipFill>
          <a:blip r:embed="rId2">
            <a:alphaModFix/>
            <a:extLst>
              <a:ext uri="{28A0092B-C50C-407E-A947-70E740481C1C}">
                <a14:useLocalDpi xmlns:a14="http://schemas.microsoft.com/office/drawing/2010/main" val="0"/>
              </a:ext>
            </a:extLst>
          </a:blip>
          <a:srcRect l="19755" r="20420" b="-2"/>
          <a:stretch>
            <a:fillRect/>
          </a:stretch>
        </p:blipFill>
        <p:spPr>
          <a:xfrm>
            <a:off x="8118328" y="448007"/>
            <a:ext cx="3812051" cy="3632116"/>
          </a:xfrm>
          <a:prstGeom prst="rect">
            <a:avLst/>
          </a:prstGeom>
          <a:effectLst/>
        </p:spPr>
      </p:pic>
      <p:pic>
        <p:nvPicPr>
          <p:cNvPr id="10" name="Picture 9" descr="A forest with trees and blue sky&#10;&#10;AI-generated content may be incorrect.">
            <a:extLst>
              <a:ext uri="{FF2B5EF4-FFF2-40B4-BE49-F238E27FC236}">
                <a16:creationId xmlns:a16="http://schemas.microsoft.com/office/drawing/2014/main" id="{E75D79EA-7A53-1881-EDB8-DFFD0B1AC768}"/>
              </a:ext>
            </a:extLst>
          </p:cNvPr>
          <p:cNvPicPr>
            <a:picLocks noChangeAspect="1"/>
          </p:cNvPicPr>
          <p:nvPr/>
        </p:nvPicPr>
        <p:blipFill>
          <a:blip r:embed="rId3">
            <a:alphaModFix/>
            <a:extLst>
              <a:ext uri="{28A0092B-C50C-407E-A947-70E740481C1C}">
                <a14:useLocalDpi xmlns:a14="http://schemas.microsoft.com/office/drawing/2010/main" val="0"/>
              </a:ext>
            </a:extLst>
          </a:blip>
          <a:srcRect l="22049" r="19938" b="-2"/>
          <a:stretch>
            <a:fillRect/>
          </a:stretch>
        </p:blipFill>
        <p:spPr>
          <a:xfrm>
            <a:off x="4254128" y="383044"/>
            <a:ext cx="3729332" cy="3632116"/>
          </a:xfrm>
          <a:prstGeom prst="rect">
            <a:avLst/>
          </a:prstGeom>
          <a:effectLst/>
        </p:spPr>
      </p:pic>
      <p:pic>
        <p:nvPicPr>
          <p:cNvPr id="4" name="Picture 3" descr="A group of trees in a forest&#10;&#10;AI-generated content may be incorrect.">
            <a:extLst>
              <a:ext uri="{FF2B5EF4-FFF2-40B4-BE49-F238E27FC236}">
                <a16:creationId xmlns:a16="http://schemas.microsoft.com/office/drawing/2014/main" id="{1B55309E-E4C7-4648-5826-7C94F61A960E}"/>
              </a:ext>
            </a:extLst>
          </p:cNvPr>
          <p:cNvPicPr>
            <a:picLocks noChangeAspect="1"/>
          </p:cNvPicPr>
          <p:nvPr/>
        </p:nvPicPr>
        <p:blipFill>
          <a:blip r:embed="rId4">
            <a:alphaModFix/>
            <a:extLst>
              <a:ext uri="{28A0092B-C50C-407E-A947-70E740481C1C}">
                <a14:useLocalDpi xmlns:a14="http://schemas.microsoft.com/office/drawing/2010/main" val="0"/>
              </a:ext>
            </a:extLst>
          </a:blip>
          <a:srcRect r="26044" b="4"/>
          <a:stretch>
            <a:fillRect/>
          </a:stretch>
        </p:blipFill>
        <p:spPr>
          <a:xfrm rot="5400000">
            <a:off x="461573" y="552631"/>
            <a:ext cx="3632116" cy="3683258"/>
          </a:xfrm>
          <a:prstGeom prst="rect">
            <a:avLst/>
          </a:prstGeom>
          <a:effectLst/>
        </p:spPr>
      </p:pic>
      <p:grpSp>
        <p:nvGrpSpPr>
          <p:cNvPr id="39" name="Graphic 13">
            <a:extLst>
              <a:ext uri="{FF2B5EF4-FFF2-40B4-BE49-F238E27FC236}">
                <a16:creationId xmlns:a16="http://schemas.microsoft.com/office/drawing/2014/main" id="{6934FE3F-2C9A-47A8-AD41-AE1F3714E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86372" y="505450"/>
            <a:ext cx="3902610" cy="3839309"/>
            <a:chOff x="7886372" y="505450"/>
            <a:chExt cx="3902610" cy="3839309"/>
          </a:xfrm>
        </p:grpSpPr>
        <p:sp>
          <p:nvSpPr>
            <p:cNvPr id="40" name="Freeform: Shape 39">
              <a:extLst>
                <a:ext uri="{FF2B5EF4-FFF2-40B4-BE49-F238E27FC236}">
                  <a16:creationId xmlns:a16="http://schemas.microsoft.com/office/drawing/2014/main" id="{4600DB2C-190B-4186-A854-A4B1DAB52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78282 h 3598722"/>
                <a:gd name="connsiteX1" fmla="*/ 2358337 w 3565803"/>
                <a:gd name="connsiteY1" fmla="*/ 548068 h 3598722"/>
                <a:gd name="connsiteX2" fmla="*/ 2889634 w 3565803"/>
                <a:gd name="connsiteY2" fmla="*/ 1012535 h 3598722"/>
                <a:gd name="connsiteX3" fmla="*/ 3153107 w 3565803"/>
                <a:gd name="connsiteY3" fmla="*/ 1548686 h 3598722"/>
                <a:gd name="connsiteX4" fmla="*/ 3149009 w 3565803"/>
                <a:gd name="connsiteY4" fmla="*/ 2106716 h 3598722"/>
                <a:gd name="connsiteX5" fmla="*/ 3085458 w 3565803"/>
                <a:gd name="connsiteY5" fmla="*/ 2250021 h 3598722"/>
                <a:gd name="connsiteX6" fmla="*/ 2970334 w 3565803"/>
                <a:gd name="connsiteY6" fmla="*/ 2321517 h 3598722"/>
                <a:gd name="connsiteX7" fmla="*/ 2548991 w 3565803"/>
                <a:gd name="connsiteY7" fmla="*/ 2625403 h 3598722"/>
                <a:gd name="connsiteX8" fmla="*/ 2373405 w 3565803"/>
                <a:gd name="connsiteY8" fmla="*/ 2813094 h 3598722"/>
                <a:gd name="connsiteX9" fmla="*/ 1768027 w 3565803"/>
                <a:gd name="connsiteY9" fmla="*/ 3220441 h 3598722"/>
                <a:gd name="connsiteX10" fmla="*/ 1184275 w 3565803"/>
                <a:gd name="connsiteY10" fmla="*/ 3089429 h 3598722"/>
                <a:gd name="connsiteX11" fmla="*/ 720690 w 3565803"/>
                <a:gd name="connsiteY11" fmla="*/ 2733403 h 3598722"/>
                <a:gd name="connsiteX12" fmla="*/ 469637 w 3565803"/>
                <a:gd name="connsiteY12" fmla="*/ 2307331 h 3598722"/>
                <a:gd name="connsiteX13" fmla="*/ 378345 w 3565803"/>
                <a:gd name="connsiteY13" fmla="*/ 1799361 h 3598722"/>
                <a:gd name="connsiteX14" fmla="*/ 488299 w 3565803"/>
                <a:gd name="connsiteY14" fmla="*/ 1244169 h 3598722"/>
                <a:gd name="connsiteX15" fmla="*/ 787709 w 3565803"/>
                <a:gd name="connsiteY15" fmla="*/ 792185 h 3598722"/>
                <a:gd name="connsiteX16" fmla="*/ 1767964 w 3565803"/>
                <a:gd name="connsiteY16" fmla="*/ 378282 h 3598722"/>
                <a:gd name="connsiteX17" fmla="*/ 1767964 w 3565803"/>
                <a:gd name="connsiteY17" fmla="*/ 0 h 3598722"/>
                <a:gd name="connsiteX18" fmla="*/ 0 w 3565803"/>
                <a:gd name="connsiteY18" fmla="*/ 1799361 h 3598722"/>
                <a:gd name="connsiteX19" fmla="*/ 432944 w 3565803"/>
                <a:gd name="connsiteY19" fmla="*/ 2979034 h 3598722"/>
                <a:gd name="connsiteX20" fmla="*/ 1767964 w 3565803"/>
                <a:gd name="connsiteY20" fmla="*/ 3598723 h 3598722"/>
                <a:gd name="connsiteX21" fmla="*/ 2818769 w 3565803"/>
                <a:gd name="connsiteY21" fmla="*/ 2890516 h 3598722"/>
                <a:gd name="connsiteX22" fmla="*/ 3513295 w 3565803"/>
                <a:gd name="connsiteY22" fmla="*/ 2208536 h 3598722"/>
                <a:gd name="connsiteX23" fmla="*/ 1767964 w 3565803"/>
                <a:gd name="connsiteY23" fmla="*/ 0 h 3598722"/>
                <a:gd name="connsiteX24" fmla="*/ 1767964 w 3565803"/>
                <a:gd name="connsiteY24"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65803" h="3598722">
                  <a:moveTo>
                    <a:pt x="1767964" y="378282"/>
                  </a:moveTo>
                  <a:cubicBezTo>
                    <a:pt x="1955718" y="378282"/>
                    <a:pt x="2159865" y="436979"/>
                    <a:pt x="2358337" y="548068"/>
                  </a:cubicBezTo>
                  <a:cubicBezTo>
                    <a:pt x="2561663" y="661867"/>
                    <a:pt x="2745382" y="822511"/>
                    <a:pt x="2889634" y="1012535"/>
                  </a:cubicBezTo>
                  <a:cubicBezTo>
                    <a:pt x="3016610" y="1179862"/>
                    <a:pt x="3107713" y="1365283"/>
                    <a:pt x="3153107" y="1548686"/>
                  </a:cubicBezTo>
                  <a:cubicBezTo>
                    <a:pt x="3200393" y="1739971"/>
                    <a:pt x="3199069" y="1927725"/>
                    <a:pt x="3149009" y="2106716"/>
                  </a:cubicBezTo>
                  <a:cubicBezTo>
                    <a:pt x="3129465" y="2176635"/>
                    <a:pt x="3106894" y="2227514"/>
                    <a:pt x="3085458" y="2250021"/>
                  </a:cubicBezTo>
                  <a:cubicBezTo>
                    <a:pt x="3066292" y="2270133"/>
                    <a:pt x="3023924" y="2292767"/>
                    <a:pt x="2970334" y="2321517"/>
                  </a:cubicBezTo>
                  <a:cubicBezTo>
                    <a:pt x="2861074" y="2379961"/>
                    <a:pt x="2711400" y="2460094"/>
                    <a:pt x="2548991" y="2625403"/>
                  </a:cubicBezTo>
                  <a:cubicBezTo>
                    <a:pt x="2486890" y="2688576"/>
                    <a:pt x="2429202" y="2751875"/>
                    <a:pt x="2373405" y="2813094"/>
                  </a:cubicBezTo>
                  <a:cubicBezTo>
                    <a:pt x="2129413" y="3080792"/>
                    <a:pt x="1991655" y="3220441"/>
                    <a:pt x="1768027" y="3220441"/>
                  </a:cubicBezTo>
                  <a:cubicBezTo>
                    <a:pt x="1563944" y="3220441"/>
                    <a:pt x="1367553" y="3176371"/>
                    <a:pt x="1184275" y="3089429"/>
                  </a:cubicBezTo>
                  <a:cubicBezTo>
                    <a:pt x="1008815" y="3006207"/>
                    <a:pt x="848487" y="2883139"/>
                    <a:pt x="720690" y="2733403"/>
                  </a:cubicBezTo>
                  <a:cubicBezTo>
                    <a:pt x="612565" y="2606741"/>
                    <a:pt x="528082" y="2463435"/>
                    <a:pt x="469637" y="2307331"/>
                  </a:cubicBezTo>
                  <a:cubicBezTo>
                    <a:pt x="409049" y="2145489"/>
                    <a:pt x="378345" y="1974632"/>
                    <a:pt x="378345" y="1799361"/>
                  </a:cubicBezTo>
                  <a:cubicBezTo>
                    <a:pt x="378345" y="1606564"/>
                    <a:pt x="415354" y="1419755"/>
                    <a:pt x="488299" y="1244169"/>
                  </a:cubicBezTo>
                  <a:cubicBezTo>
                    <a:pt x="558660" y="1074825"/>
                    <a:pt x="659409" y="922756"/>
                    <a:pt x="787709" y="792185"/>
                  </a:cubicBezTo>
                  <a:cubicBezTo>
                    <a:pt x="1049859" y="525245"/>
                    <a:pt x="1398068" y="378282"/>
                    <a:pt x="1767964" y="378282"/>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1B12C72-1CAE-41C8-8EFA-694C69396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15235 h 3598722"/>
                <a:gd name="connsiteX1" fmla="*/ 2389104 w 3565803"/>
                <a:gd name="connsiteY1" fmla="*/ 493028 h 3598722"/>
                <a:gd name="connsiteX2" fmla="*/ 2939819 w 3565803"/>
                <a:gd name="connsiteY2" fmla="*/ 974454 h 3598722"/>
                <a:gd name="connsiteX3" fmla="*/ 3214263 w 3565803"/>
                <a:gd name="connsiteY3" fmla="*/ 1533555 h 3598722"/>
                <a:gd name="connsiteX4" fmla="*/ 3209723 w 3565803"/>
                <a:gd name="connsiteY4" fmla="*/ 2123675 h 3598722"/>
                <a:gd name="connsiteX5" fmla="*/ 3131104 w 3565803"/>
                <a:gd name="connsiteY5" fmla="*/ 2293524 h 3598722"/>
                <a:gd name="connsiteX6" fmla="*/ 3000092 w 3565803"/>
                <a:gd name="connsiteY6" fmla="*/ 2377124 h 3598722"/>
                <a:gd name="connsiteX7" fmla="*/ 2593943 w 3565803"/>
                <a:gd name="connsiteY7" fmla="*/ 2669599 h 3598722"/>
                <a:gd name="connsiteX8" fmla="*/ 2419997 w 3565803"/>
                <a:gd name="connsiteY8" fmla="*/ 2855588 h 3598722"/>
                <a:gd name="connsiteX9" fmla="*/ 2086163 w 3565803"/>
                <a:gd name="connsiteY9" fmla="*/ 3177884 h 3598722"/>
                <a:gd name="connsiteX10" fmla="*/ 1768027 w 3565803"/>
                <a:gd name="connsiteY10" fmla="*/ 3283551 h 3598722"/>
                <a:gd name="connsiteX11" fmla="*/ 1157291 w 3565803"/>
                <a:gd name="connsiteY11" fmla="*/ 3146487 h 3598722"/>
                <a:gd name="connsiteX12" fmla="*/ 672775 w 3565803"/>
                <a:gd name="connsiteY12" fmla="*/ 2774446 h 3598722"/>
                <a:gd name="connsiteX13" fmla="*/ 410625 w 3565803"/>
                <a:gd name="connsiteY13" fmla="*/ 2329524 h 3598722"/>
                <a:gd name="connsiteX14" fmla="*/ 315298 w 3565803"/>
                <a:gd name="connsiteY14" fmla="*/ 1799424 h 3598722"/>
                <a:gd name="connsiteX15" fmla="*/ 430107 w 3565803"/>
                <a:gd name="connsiteY15" fmla="*/ 1220022 h 3598722"/>
                <a:gd name="connsiteX16" fmla="*/ 742757 w 3565803"/>
                <a:gd name="connsiteY16" fmla="*/ 748053 h 3598722"/>
                <a:gd name="connsiteX17" fmla="*/ 1767964 w 3565803"/>
                <a:gd name="connsiteY17" fmla="*/ 315235 h 3598722"/>
                <a:gd name="connsiteX18" fmla="*/ 1767964 w 3565803"/>
                <a:gd name="connsiteY18" fmla="*/ 0 h 3598722"/>
                <a:gd name="connsiteX19" fmla="*/ 0 w 3565803"/>
                <a:gd name="connsiteY19" fmla="*/ 1799361 h 3598722"/>
                <a:gd name="connsiteX20" fmla="*/ 432944 w 3565803"/>
                <a:gd name="connsiteY20" fmla="*/ 2979034 h 3598722"/>
                <a:gd name="connsiteX21" fmla="*/ 1767964 w 3565803"/>
                <a:gd name="connsiteY21" fmla="*/ 3598723 h 3598722"/>
                <a:gd name="connsiteX22" fmla="*/ 2818769 w 3565803"/>
                <a:gd name="connsiteY22" fmla="*/ 2890516 h 3598722"/>
                <a:gd name="connsiteX23" fmla="*/ 3513295 w 3565803"/>
                <a:gd name="connsiteY23" fmla="*/ 2208536 h 3598722"/>
                <a:gd name="connsiteX24" fmla="*/ 1767964 w 3565803"/>
                <a:gd name="connsiteY24" fmla="*/ 0 h 3598722"/>
                <a:gd name="connsiteX25" fmla="*/ 1767964 w 3565803"/>
                <a:gd name="connsiteY25"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5803" h="3598722">
                  <a:moveTo>
                    <a:pt x="1767964" y="315235"/>
                  </a:moveTo>
                  <a:cubicBezTo>
                    <a:pt x="1966499" y="315235"/>
                    <a:pt x="2181301" y="376706"/>
                    <a:pt x="2389104" y="493028"/>
                  </a:cubicBezTo>
                  <a:cubicBezTo>
                    <a:pt x="2599996" y="611052"/>
                    <a:pt x="2790398" y="777496"/>
                    <a:pt x="2939819" y="974454"/>
                  </a:cubicBezTo>
                  <a:cubicBezTo>
                    <a:pt x="3071966" y="1148590"/>
                    <a:pt x="3166852" y="1341892"/>
                    <a:pt x="3214263" y="1533555"/>
                  </a:cubicBezTo>
                  <a:cubicBezTo>
                    <a:pt x="3264196" y="1735558"/>
                    <a:pt x="3262683" y="1934093"/>
                    <a:pt x="3209723" y="2123675"/>
                  </a:cubicBezTo>
                  <a:cubicBezTo>
                    <a:pt x="3186837" y="2205636"/>
                    <a:pt x="3160358" y="2262820"/>
                    <a:pt x="3131104" y="2293524"/>
                  </a:cubicBezTo>
                  <a:cubicBezTo>
                    <a:pt x="3106200" y="2319688"/>
                    <a:pt x="3067048" y="2341250"/>
                    <a:pt x="3000092" y="2377124"/>
                  </a:cubicBezTo>
                  <a:cubicBezTo>
                    <a:pt x="2894425" y="2433677"/>
                    <a:pt x="2749669" y="2511099"/>
                    <a:pt x="2593943" y="2669599"/>
                  </a:cubicBezTo>
                  <a:cubicBezTo>
                    <a:pt x="2532662" y="2731952"/>
                    <a:pt x="2475415" y="2794810"/>
                    <a:pt x="2419997" y="2855588"/>
                  </a:cubicBezTo>
                  <a:cubicBezTo>
                    <a:pt x="2305818" y="2980799"/>
                    <a:pt x="2198008" y="3099138"/>
                    <a:pt x="2086163" y="3177884"/>
                  </a:cubicBezTo>
                  <a:cubicBezTo>
                    <a:pt x="1982387" y="3250955"/>
                    <a:pt x="1884286" y="3283551"/>
                    <a:pt x="1768027" y="3283551"/>
                  </a:cubicBezTo>
                  <a:cubicBezTo>
                    <a:pt x="1554550" y="3283551"/>
                    <a:pt x="1349080" y="3237463"/>
                    <a:pt x="1157291" y="3146487"/>
                  </a:cubicBezTo>
                  <a:cubicBezTo>
                    <a:pt x="973887" y="3059482"/>
                    <a:pt x="806308" y="2930866"/>
                    <a:pt x="672775" y="2774446"/>
                  </a:cubicBezTo>
                  <a:cubicBezTo>
                    <a:pt x="559858" y="2642237"/>
                    <a:pt x="471655" y="2492500"/>
                    <a:pt x="410625" y="2329524"/>
                  </a:cubicBezTo>
                  <a:cubicBezTo>
                    <a:pt x="347389" y="2160621"/>
                    <a:pt x="315298" y="1982261"/>
                    <a:pt x="315298" y="1799424"/>
                  </a:cubicBezTo>
                  <a:cubicBezTo>
                    <a:pt x="315298" y="1598241"/>
                    <a:pt x="353946" y="1403300"/>
                    <a:pt x="430107" y="1220022"/>
                  </a:cubicBezTo>
                  <a:cubicBezTo>
                    <a:pt x="503620" y="1043176"/>
                    <a:pt x="608782" y="884360"/>
                    <a:pt x="742757" y="748053"/>
                  </a:cubicBezTo>
                  <a:cubicBezTo>
                    <a:pt x="1016885" y="468944"/>
                    <a:pt x="1380982" y="315235"/>
                    <a:pt x="1767964" y="315235"/>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8EEB1E6-B355-40D0-AF28-33AD4F57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66272" y="653366"/>
              <a:ext cx="3542742" cy="3543548"/>
            </a:xfrm>
            <a:custGeom>
              <a:avLst/>
              <a:gdLst>
                <a:gd name="connsiteX0" fmla="*/ 1760056 w 3542742"/>
                <a:gd name="connsiteY0" fmla="*/ 55 h 3543548"/>
                <a:gd name="connsiteX1" fmla="*/ 1931292 w 3542742"/>
                <a:gd name="connsiteY1" fmla="*/ 10647 h 3543548"/>
                <a:gd name="connsiteX2" fmla="*/ 2099186 w 3542742"/>
                <a:gd name="connsiteY2" fmla="*/ 42360 h 3543548"/>
                <a:gd name="connsiteX3" fmla="*/ 2419150 w 3542742"/>
                <a:gd name="connsiteY3" fmla="*/ 157609 h 3543548"/>
                <a:gd name="connsiteX4" fmla="*/ 2569643 w 3542742"/>
                <a:gd name="connsiteY4" fmla="*/ 236796 h 3543548"/>
                <a:gd name="connsiteX5" fmla="*/ 2713264 w 3542742"/>
                <a:gd name="connsiteY5" fmla="*/ 328089 h 3543548"/>
                <a:gd name="connsiteX6" fmla="*/ 2976927 w 3542742"/>
                <a:gd name="connsiteY6" fmla="*/ 544277 h 3543548"/>
                <a:gd name="connsiteX7" fmla="*/ 3204085 w 3542742"/>
                <a:gd name="connsiteY7" fmla="*/ 801382 h 3543548"/>
                <a:gd name="connsiteX8" fmla="*/ 3385976 w 3542742"/>
                <a:gd name="connsiteY8" fmla="*/ 1095938 h 3543548"/>
                <a:gd name="connsiteX9" fmla="*/ 3456336 w 3542742"/>
                <a:gd name="connsiteY9" fmla="*/ 1255951 h 3543548"/>
                <a:gd name="connsiteX10" fmla="*/ 3471530 w 3542742"/>
                <a:gd name="connsiteY10" fmla="*/ 1297121 h 3543548"/>
                <a:gd name="connsiteX11" fmla="*/ 3485464 w 3542742"/>
                <a:gd name="connsiteY11" fmla="*/ 1338858 h 3543548"/>
                <a:gd name="connsiteX12" fmla="*/ 3497821 w 3542742"/>
                <a:gd name="connsiteY12" fmla="*/ 1381163 h 3543548"/>
                <a:gd name="connsiteX13" fmla="*/ 3508665 w 3542742"/>
                <a:gd name="connsiteY13" fmla="*/ 1423908 h 3543548"/>
                <a:gd name="connsiteX14" fmla="*/ 3542206 w 3542742"/>
                <a:gd name="connsiteY14" fmla="*/ 1775206 h 3543548"/>
                <a:gd name="connsiteX15" fmla="*/ 3523481 w 3542742"/>
                <a:gd name="connsiteY15" fmla="*/ 1950792 h 3543548"/>
                <a:gd name="connsiteX16" fmla="*/ 3479853 w 3542742"/>
                <a:gd name="connsiteY16" fmla="*/ 2120830 h 3543548"/>
                <a:gd name="connsiteX17" fmla="*/ 3421723 w 3542742"/>
                <a:gd name="connsiteY17" fmla="*/ 2285194 h 3543548"/>
                <a:gd name="connsiteX18" fmla="*/ 3385156 w 3542742"/>
                <a:gd name="connsiteY18" fmla="*/ 2366902 h 3543548"/>
                <a:gd name="connsiteX19" fmla="*/ 3338123 w 3542742"/>
                <a:gd name="connsiteY19" fmla="*/ 2446468 h 3543548"/>
                <a:gd name="connsiteX20" fmla="*/ 3277913 w 3542742"/>
                <a:gd name="connsiteY20" fmla="*/ 2519917 h 3543548"/>
                <a:gd name="connsiteX21" fmla="*/ 3243237 w 3542742"/>
                <a:gd name="connsiteY21" fmla="*/ 2552513 h 3543548"/>
                <a:gd name="connsiteX22" fmla="*/ 3206670 w 3542742"/>
                <a:gd name="connsiteY22" fmla="*/ 2581704 h 3543548"/>
                <a:gd name="connsiteX23" fmla="*/ 3060842 w 3542742"/>
                <a:gd name="connsiteY23" fmla="*/ 2673689 h 3543548"/>
                <a:gd name="connsiteX24" fmla="*/ 2932668 w 3542742"/>
                <a:gd name="connsiteY24" fmla="*/ 2757415 h 3543548"/>
                <a:gd name="connsiteX25" fmla="*/ 2875232 w 3542742"/>
                <a:gd name="connsiteY25" fmla="*/ 2803881 h 3543548"/>
                <a:gd name="connsiteX26" fmla="*/ 2821264 w 3542742"/>
                <a:gd name="connsiteY26" fmla="*/ 2854256 h 3543548"/>
                <a:gd name="connsiteX27" fmla="*/ 2795225 w 3542742"/>
                <a:gd name="connsiteY27" fmla="*/ 2881177 h 3543548"/>
                <a:gd name="connsiteX28" fmla="*/ 2768430 w 3542742"/>
                <a:gd name="connsiteY28" fmla="*/ 2909863 h 3543548"/>
                <a:gd name="connsiteX29" fmla="*/ 2714714 w 3542742"/>
                <a:gd name="connsiteY29" fmla="*/ 2968118 h 3543548"/>
                <a:gd name="connsiteX30" fmla="*/ 2603625 w 3542742"/>
                <a:gd name="connsiteY30" fmla="*/ 3085449 h 3543548"/>
                <a:gd name="connsiteX31" fmla="*/ 2546190 w 3542742"/>
                <a:gd name="connsiteY31" fmla="*/ 3144398 h 3543548"/>
                <a:gd name="connsiteX32" fmla="*/ 2486799 w 3542742"/>
                <a:gd name="connsiteY32" fmla="*/ 3202716 h 3543548"/>
                <a:gd name="connsiteX33" fmla="*/ 2360075 w 3542742"/>
                <a:gd name="connsiteY33" fmla="*/ 3314877 h 3543548"/>
                <a:gd name="connsiteX34" fmla="*/ 2219102 w 3542742"/>
                <a:gd name="connsiteY34" fmla="*/ 3414428 h 3543548"/>
                <a:gd name="connsiteX35" fmla="*/ 2061862 w 3542742"/>
                <a:gd name="connsiteY35" fmla="*/ 3490967 h 3543548"/>
                <a:gd name="connsiteX36" fmla="*/ 1892203 w 3542742"/>
                <a:gd name="connsiteY36" fmla="*/ 3534659 h 3543548"/>
                <a:gd name="connsiteX37" fmla="*/ 1805387 w 3542742"/>
                <a:gd name="connsiteY37" fmla="*/ 3542729 h 3543548"/>
                <a:gd name="connsiteX38" fmla="*/ 1783699 w 3542742"/>
                <a:gd name="connsiteY38" fmla="*/ 3543422 h 3543548"/>
                <a:gd name="connsiteX39" fmla="*/ 1762011 w 3542742"/>
                <a:gd name="connsiteY39" fmla="*/ 3543548 h 3543548"/>
                <a:gd name="connsiteX40" fmla="*/ 1719895 w 3542742"/>
                <a:gd name="connsiteY40" fmla="*/ 3542603 h 3543548"/>
                <a:gd name="connsiteX41" fmla="*/ 1064711 w 3542742"/>
                <a:gd name="connsiteY41" fmla="*/ 3397153 h 3543548"/>
                <a:gd name="connsiteX42" fmla="*/ 912389 w 3542742"/>
                <a:gd name="connsiteY42" fmla="*/ 3322253 h 3543548"/>
                <a:gd name="connsiteX43" fmla="*/ 768138 w 3542742"/>
                <a:gd name="connsiteY43" fmla="*/ 3232033 h 3543548"/>
                <a:gd name="connsiteX44" fmla="*/ 508510 w 3542742"/>
                <a:gd name="connsiteY44" fmla="*/ 3011432 h 3543548"/>
                <a:gd name="connsiteX45" fmla="*/ 291880 w 3542742"/>
                <a:gd name="connsiteY45" fmla="*/ 2744869 h 3543548"/>
                <a:gd name="connsiteX46" fmla="*/ 130480 w 3542742"/>
                <a:gd name="connsiteY46" fmla="*/ 2439217 h 3543548"/>
                <a:gd name="connsiteX47" fmla="*/ 30866 w 3542742"/>
                <a:gd name="connsiteY47" fmla="*/ 2106518 h 3543548"/>
                <a:gd name="connsiteX48" fmla="*/ 6214 w 3542742"/>
                <a:gd name="connsiteY48" fmla="*/ 1933959 h 3543548"/>
                <a:gd name="connsiteX49" fmla="*/ 351 w 3542742"/>
                <a:gd name="connsiteY49" fmla="*/ 1759697 h 3543548"/>
                <a:gd name="connsiteX50" fmla="*/ 12645 w 3542742"/>
                <a:gd name="connsiteY50" fmla="*/ 1585876 h 3543548"/>
                <a:gd name="connsiteX51" fmla="*/ 42214 w 3542742"/>
                <a:gd name="connsiteY51" fmla="*/ 1414325 h 3543548"/>
                <a:gd name="connsiteX52" fmla="*/ 147125 w 3542742"/>
                <a:gd name="connsiteY52" fmla="*/ 1083581 h 3543548"/>
                <a:gd name="connsiteX53" fmla="*/ 522696 w 3542742"/>
                <a:gd name="connsiteY53" fmla="*/ 505377 h 3543548"/>
                <a:gd name="connsiteX54" fmla="*/ 646457 w 3542742"/>
                <a:gd name="connsiteY54" fmla="*/ 383948 h 3543548"/>
                <a:gd name="connsiteX55" fmla="*/ 784530 w 3542742"/>
                <a:gd name="connsiteY55" fmla="*/ 278912 h 3543548"/>
                <a:gd name="connsiteX56" fmla="*/ 1091947 w 3542742"/>
                <a:gd name="connsiteY56" fmla="*/ 121231 h 3543548"/>
                <a:gd name="connsiteX57" fmla="*/ 1422187 w 3542742"/>
                <a:gd name="connsiteY57" fmla="*/ 31263 h 3543548"/>
                <a:gd name="connsiteX58" fmla="*/ 1760056 w 3542742"/>
                <a:gd name="connsiteY58" fmla="*/ 55 h 3543548"/>
                <a:gd name="connsiteX59" fmla="*/ 1760056 w 3542742"/>
                <a:gd name="connsiteY59" fmla="*/ 128166 h 3543548"/>
                <a:gd name="connsiteX60" fmla="*/ 1452639 w 3542742"/>
                <a:gd name="connsiteY60" fmla="*/ 168138 h 3543548"/>
                <a:gd name="connsiteX61" fmla="*/ 1167919 w 3542742"/>
                <a:gd name="connsiteY61" fmla="*/ 286036 h 3543548"/>
                <a:gd name="connsiteX62" fmla="*/ 916046 w 3542742"/>
                <a:gd name="connsiteY62" fmla="*/ 458217 h 3543548"/>
                <a:gd name="connsiteX63" fmla="*/ 801363 w 3542742"/>
                <a:gd name="connsiteY63" fmla="*/ 557643 h 3543548"/>
                <a:gd name="connsiteX64" fmla="*/ 692796 w 3542742"/>
                <a:gd name="connsiteY64" fmla="*/ 663625 h 3543548"/>
                <a:gd name="connsiteX65" fmla="*/ 371446 w 3542742"/>
                <a:gd name="connsiteY65" fmla="*/ 1175503 h 3543548"/>
                <a:gd name="connsiteX66" fmla="*/ 285071 w 3542742"/>
                <a:gd name="connsiteY66" fmla="*/ 1465456 h 3543548"/>
                <a:gd name="connsiteX67" fmla="*/ 262185 w 3542742"/>
                <a:gd name="connsiteY67" fmla="*/ 1614752 h 3543548"/>
                <a:gd name="connsiteX68" fmla="*/ 251972 w 3542742"/>
                <a:gd name="connsiteY68" fmla="*/ 1765182 h 3543548"/>
                <a:gd name="connsiteX69" fmla="*/ 254241 w 3542742"/>
                <a:gd name="connsiteY69" fmla="*/ 1915927 h 3543548"/>
                <a:gd name="connsiteX70" fmla="*/ 268679 w 3542742"/>
                <a:gd name="connsiteY70" fmla="*/ 2066042 h 3543548"/>
                <a:gd name="connsiteX71" fmla="*/ 339229 w 3542742"/>
                <a:gd name="connsiteY71" fmla="*/ 2360030 h 3543548"/>
                <a:gd name="connsiteX72" fmla="*/ 466016 w 3542742"/>
                <a:gd name="connsiteY72" fmla="*/ 2636302 h 3543548"/>
                <a:gd name="connsiteX73" fmla="*/ 549175 w 3542742"/>
                <a:gd name="connsiteY73" fmla="*/ 2764540 h 3543548"/>
                <a:gd name="connsiteX74" fmla="*/ 595326 w 3542742"/>
                <a:gd name="connsiteY74" fmla="*/ 2825695 h 3543548"/>
                <a:gd name="connsiteX75" fmla="*/ 644755 w 3542742"/>
                <a:gd name="connsiteY75" fmla="*/ 2884959 h 3543548"/>
                <a:gd name="connsiteX76" fmla="*/ 867752 w 3542742"/>
                <a:gd name="connsiteY76" fmla="*/ 3099067 h 3543548"/>
                <a:gd name="connsiteX77" fmla="*/ 898141 w 3542742"/>
                <a:gd name="connsiteY77" fmla="*/ 3123151 h 3543548"/>
                <a:gd name="connsiteX78" fmla="*/ 929097 w 3542742"/>
                <a:gd name="connsiteY78" fmla="*/ 3146604 h 3543548"/>
                <a:gd name="connsiteX79" fmla="*/ 960494 w 3542742"/>
                <a:gd name="connsiteY79" fmla="*/ 3169491 h 3543548"/>
                <a:gd name="connsiteX80" fmla="*/ 992459 w 3542742"/>
                <a:gd name="connsiteY80" fmla="*/ 3191620 h 3543548"/>
                <a:gd name="connsiteX81" fmla="*/ 1125299 w 3542742"/>
                <a:gd name="connsiteY81" fmla="*/ 3272762 h 3543548"/>
                <a:gd name="connsiteX82" fmla="*/ 1413487 w 3542742"/>
                <a:gd name="connsiteY82" fmla="*/ 3392551 h 3543548"/>
                <a:gd name="connsiteX83" fmla="*/ 1722796 w 3542742"/>
                <a:gd name="connsiteY83" fmla="*/ 3439080 h 3543548"/>
                <a:gd name="connsiteX84" fmla="*/ 1761948 w 3542742"/>
                <a:gd name="connsiteY84" fmla="*/ 3439332 h 3543548"/>
                <a:gd name="connsiteX85" fmla="*/ 1799839 w 3542742"/>
                <a:gd name="connsiteY85" fmla="*/ 3437882 h 3543548"/>
                <a:gd name="connsiteX86" fmla="*/ 1874613 w 3542742"/>
                <a:gd name="connsiteY86" fmla="*/ 3428235 h 3543548"/>
                <a:gd name="connsiteX87" fmla="*/ 2016721 w 3542742"/>
                <a:gd name="connsiteY87" fmla="*/ 3382085 h 3543548"/>
                <a:gd name="connsiteX88" fmla="*/ 2144769 w 3542742"/>
                <a:gd name="connsiteY88" fmla="*/ 3303655 h 3543548"/>
                <a:gd name="connsiteX89" fmla="*/ 2259073 w 3542742"/>
                <a:gd name="connsiteY89" fmla="*/ 3202149 h 3543548"/>
                <a:gd name="connsiteX90" fmla="*/ 2364299 w 3542742"/>
                <a:gd name="connsiteY90" fmla="*/ 3086458 h 3543548"/>
                <a:gd name="connsiteX91" fmla="*/ 2415304 w 3542742"/>
                <a:gd name="connsiteY91" fmla="*/ 3025428 h 3543548"/>
                <a:gd name="connsiteX92" fmla="*/ 2466435 w 3542742"/>
                <a:gd name="connsiteY92" fmla="*/ 2963327 h 3543548"/>
                <a:gd name="connsiteX93" fmla="*/ 2572039 w 3542742"/>
                <a:gd name="connsiteY93" fmla="*/ 2838179 h 3543548"/>
                <a:gd name="connsiteX94" fmla="*/ 2628907 w 3542742"/>
                <a:gd name="connsiteY94" fmla="*/ 2777275 h 3543548"/>
                <a:gd name="connsiteX95" fmla="*/ 2658476 w 3542742"/>
                <a:gd name="connsiteY95" fmla="*/ 2747391 h 3543548"/>
                <a:gd name="connsiteX96" fmla="*/ 2690189 w 3542742"/>
                <a:gd name="connsiteY96" fmla="*/ 2717065 h 3543548"/>
                <a:gd name="connsiteX97" fmla="*/ 2830658 w 3542742"/>
                <a:gd name="connsiteY97" fmla="*/ 2608814 h 3543548"/>
                <a:gd name="connsiteX98" fmla="*/ 2981844 w 3542742"/>
                <a:gd name="connsiteY98" fmla="*/ 2526348 h 3543548"/>
                <a:gd name="connsiteX99" fmla="*/ 3053277 w 3542742"/>
                <a:gd name="connsiteY99" fmla="*/ 2491105 h 3543548"/>
                <a:gd name="connsiteX100" fmla="*/ 3116765 w 3542742"/>
                <a:gd name="connsiteY100" fmla="*/ 2454601 h 3543548"/>
                <a:gd name="connsiteX101" fmla="*/ 3213416 w 3542742"/>
                <a:gd name="connsiteY101" fmla="*/ 2360535 h 3543548"/>
                <a:gd name="connsiteX102" fmla="*/ 3274635 w 3542742"/>
                <a:gd name="connsiteY102" fmla="*/ 2231604 h 3543548"/>
                <a:gd name="connsiteX103" fmla="*/ 3304771 w 3542742"/>
                <a:gd name="connsiteY103" fmla="*/ 2083254 h 3543548"/>
                <a:gd name="connsiteX104" fmla="*/ 3310067 w 3542742"/>
                <a:gd name="connsiteY104" fmla="*/ 1932004 h 3543548"/>
                <a:gd name="connsiteX105" fmla="*/ 3300232 w 3542742"/>
                <a:gd name="connsiteY105" fmla="*/ 1782709 h 3543548"/>
                <a:gd name="connsiteX106" fmla="*/ 3277661 w 3542742"/>
                <a:gd name="connsiteY106" fmla="*/ 1635746 h 3543548"/>
                <a:gd name="connsiteX107" fmla="*/ 3242355 w 3542742"/>
                <a:gd name="connsiteY107" fmla="*/ 1491369 h 3543548"/>
                <a:gd name="connsiteX108" fmla="*/ 3146271 w 3542742"/>
                <a:gd name="connsiteY108" fmla="*/ 1207846 h 3543548"/>
                <a:gd name="connsiteX109" fmla="*/ 3004730 w 3542742"/>
                <a:gd name="connsiteY109" fmla="*/ 939014 h 3543548"/>
                <a:gd name="connsiteX110" fmla="*/ 2918419 w 3542742"/>
                <a:gd name="connsiteY110" fmla="*/ 812163 h 3543548"/>
                <a:gd name="connsiteX111" fmla="*/ 2822146 w 3542742"/>
                <a:gd name="connsiteY111" fmla="*/ 691807 h 3543548"/>
                <a:gd name="connsiteX112" fmla="*/ 2602364 w 3542742"/>
                <a:gd name="connsiteY112" fmla="*/ 474042 h 3543548"/>
                <a:gd name="connsiteX113" fmla="*/ 2347907 w 3542742"/>
                <a:gd name="connsiteY113" fmla="*/ 296628 h 3543548"/>
                <a:gd name="connsiteX114" fmla="*/ 2313861 w 3542742"/>
                <a:gd name="connsiteY114" fmla="*/ 277966 h 3543548"/>
                <a:gd name="connsiteX115" fmla="*/ 2279375 w 3542742"/>
                <a:gd name="connsiteY115" fmla="*/ 260187 h 3543548"/>
                <a:gd name="connsiteX116" fmla="*/ 2244320 w 3542742"/>
                <a:gd name="connsiteY116" fmla="*/ 243542 h 3543548"/>
                <a:gd name="connsiteX117" fmla="*/ 2208888 w 3542742"/>
                <a:gd name="connsiteY117" fmla="*/ 227781 h 3543548"/>
                <a:gd name="connsiteX118" fmla="*/ 2063375 w 3542742"/>
                <a:gd name="connsiteY118" fmla="*/ 175136 h 3543548"/>
                <a:gd name="connsiteX119" fmla="*/ 1913008 w 3542742"/>
                <a:gd name="connsiteY119" fmla="*/ 141091 h 3543548"/>
                <a:gd name="connsiteX120" fmla="*/ 1760056 w 3542742"/>
                <a:gd name="connsiteY120" fmla="*/ 128166 h 35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542742" h="3543548">
                  <a:moveTo>
                    <a:pt x="1760056" y="55"/>
                  </a:moveTo>
                  <a:cubicBezTo>
                    <a:pt x="1817429" y="-512"/>
                    <a:pt x="1874676" y="3333"/>
                    <a:pt x="1931292" y="10647"/>
                  </a:cubicBezTo>
                  <a:cubicBezTo>
                    <a:pt x="1987971" y="17645"/>
                    <a:pt x="2043957" y="28678"/>
                    <a:pt x="2099186" y="42360"/>
                  </a:cubicBezTo>
                  <a:cubicBezTo>
                    <a:pt x="2209645" y="69848"/>
                    <a:pt x="2316635" y="109189"/>
                    <a:pt x="2419150" y="157609"/>
                  </a:cubicBezTo>
                  <a:cubicBezTo>
                    <a:pt x="2470344" y="182009"/>
                    <a:pt x="2520655" y="208236"/>
                    <a:pt x="2569643" y="236796"/>
                  </a:cubicBezTo>
                  <a:cubicBezTo>
                    <a:pt x="2618757" y="265168"/>
                    <a:pt x="2666735" y="295493"/>
                    <a:pt x="2713264" y="328089"/>
                  </a:cubicBezTo>
                  <a:cubicBezTo>
                    <a:pt x="2806321" y="393153"/>
                    <a:pt x="2894839" y="465090"/>
                    <a:pt x="2976927" y="544277"/>
                  </a:cubicBezTo>
                  <a:cubicBezTo>
                    <a:pt x="3059014" y="623464"/>
                    <a:pt x="3135427" y="709145"/>
                    <a:pt x="3204085" y="801382"/>
                  </a:cubicBezTo>
                  <a:cubicBezTo>
                    <a:pt x="3272995" y="893431"/>
                    <a:pt x="3333836" y="992100"/>
                    <a:pt x="3385976" y="1095938"/>
                  </a:cubicBezTo>
                  <a:cubicBezTo>
                    <a:pt x="3411825" y="1147952"/>
                    <a:pt x="3435216" y="1201416"/>
                    <a:pt x="3456336" y="1255951"/>
                  </a:cubicBezTo>
                  <a:cubicBezTo>
                    <a:pt x="3461506" y="1269632"/>
                    <a:pt x="3466865" y="1283251"/>
                    <a:pt x="3471530" y="1297121"/>
                  </a:cubicBezTo>
                  <a:lnTo>
                    <a:pt x="3485464" y="1338858"/>
                  </a:lnTo>
                  <a:lnTo>
                    <a:pt x="3497821" y="1381163"/>
                  </a:lnTo>
                  <a:cubicBezTo>
                    <a:pt x="3501856" y="1395285"/>
                    <a:pt x="3505134" y="1409660"/>
                    <a:pt x="3508665" y="1423908"/>
                  </a:cubicBezTo>
                  <a:cubicBezTo>
                    <a:pt x="3535649" y="1538528"/>
                    <a:pt x="3545232" y="1657371"/>
                    <a:pt x="3542206" y="1775206"/>
                  </a:cubicBezTo>
                  <a:cubicBezTo>
                    <a:pt x="3540630" y="1834155"/>
                    <a:pt x="3534388" y="1892978"/>
                    <a:pt x="3523481" y="1950792"/>
                  </a:cubicBezTo>
                  <a:cubicBezTo>
                    <a:pt x="3512511" y="2008606"/>
                    <a:pt x="3497317" y="2065348"/>
                    <a:pt x="3479853" y="2120830"/>
                  </a:cubicBezTo>
                  <a:cubicBezTo>
                    <a:pt x="3462452" y="2176437"/>
                    <a:pt x="3443790" y="2230532"/>
                    <a:pt x="3421723" y="2285194"/>
                  </a:cubicBezTo>
                  <a:cubicBezTo>
                    <a:pt x="3410690" y="2312493"/>
                    <a:pt x="3398711" y="2339792"/>
                    <a:pt x="3385156" y="2366902"/>
                  </a:cubicBezTo>
                  <a:cubicBezTo>
                    <a:pt x="3371349" y="2393886"/>
                    <a:pt x="3356091" y="2420745"/>
                    <a:pt x="3338123" y="2446468"/>
                  </a:cubicBezTo>
                  <a:cubicBezTo>
                    <a:pt x="3320407" y="2472317"/>
                    <a:pt x="3300169" y="2497094"/>
                    <a:pt x="3277913" y="2519917"/>
                  </a:cubicBezTo>
                  <a:cubicBezTo>
                    <a:pt x="3266754" y="2531266"/>
                    <a:pt x="3255153" y="2542173"/>
                    <a:pt x="3243237" y="2552513"/>
                  </a:cubicBezTo>
                  <a:cubicBezTo>
                    <a:pt x="3231321" y="2562789"/>
                    <a:pt x="3219027" y="2572436"/>
                    <a:pt x="3206670" y="2581704"/>
                  </a:cubicBezTo>
                  <a:cubicBezTo>
                    <a:pt x="3156989" y="2618649"/>
                    <a:pt x="3106677" y="2646327"/>
                    <a:pt x="3060842" y="2673689"/>
                  </a:cubicBezTo>
                  <a:cubicBezTo>
                    <a:pt x="3014755" y="2700799"/>
                    <a:pt x="2972261" y="2727720"/>
                    <a:pt x="2932668" y="2757415"/>
                  </a:cubicBezTo>
                  <a:cubicBezTo>
                    <a:pt x="2912745" y="2772105"/>
                    <a:pt x="2893705" y="2787678"/>
                    <a:pt x="2875232" y="2803881"/>
                  </a:cubicBezTo>
                  <a:cubicBezTo>
                    <a:pt x="2856633" y="2819895"/>
                    <a:pt x="2838728" y="2836855"/>
                    <a:pt x="2821264" y="2854256"/>
                  </a:cubicBezTo>
                  <a:cubicBezTo>
                    <a:pt x="2812437" y="2863082"/>
                    <a:pt x="2804178" y="2871720"/>
                    <a:pt x="2795225" y="2881177"/>
                  </a:cubicBezTo>
                  <a:lnTo>
                    <a:pt x="2768430" y="2909863"/>
                  </a:lnTo>
                  <a:lnTo>
                    <a:pt x="2714714" y="2968118"/>
                  </a:lnTo>
                  <a:cubicBezTo>
                    <a:pt x="2678588" y="3007145"/>
                    <a:pt x="2641328" y="3046045"/>
                    <a:pt x="2603625" y="3085449"/>
                  </a:cubicBezTo>
                  <a:cubicBezTo>
                    <a:pt x="2584774" y="3105119"/>
                    <a:pt x="2565545" y="3124727"/>
                    <a:pt x="2546190" y="3144398"/>
                  </a:cubicBezTo>
                  <a:cubicBezTo>
                    <a:pt x="2526708" y="3163942"/>
                    <a:pt x="2506911" y="3183361"/>
                    <a:pt x="2486799" y="3202716"/>
                  </a:cubicBezTo>
                  <a:cubicBezTo>
                    <a:pt x="2446638" y="3241427"/>
                    <a:pt x="2404460" y="3279066"/>
                    <a:pt x="2360075" y="3314877"/>
                  </a:cubicBezTo>
                  <a:cubicBezTo>
                    <a:pt x="2315753" y="3350688"/>
                    <a:pt x="2268783" y="3384355"/>
                    <a:pt x="2219102" y="3414428"/>
                  </a:cubicBezTo>
                  <a:cubicBezTo>
                    <a:pt x="2169421" y="3444438"/>
                    <a:pt x="2116776" y="3470540"/>
                    <a:pt x="2061862" y="3490967"/>
                  </a:cubicBezTo>
                  <a:cubicBezTo>
                    <a:pt x="2006948" y="3511457"/>
                    <a:pt x="1949891" y="3526211"/>
                    <a:pt x="1892203" y="3534659"/>
                  </a:cubicBezTo>
                  <a:cubicBezTo>
                    <a:pt x="1863327" y="3538757"/>
                    <a:pt x="1834389" y="3541657"/>
                    <a:pt x="1805387" y="3542729"/>
                  </a:cubicBezTo>
                  <a:lnTo>
                    <a:pt x="1783699" y="3543422"/>
                  </a:lnTo>
                  <a:lnTo>
                    <a:pt x="1762011" y="3543548"/>
                  </a:lnTo>
                  <a:lnTo>
                    <a:pt x="1719895" y="3542603"/>
                  </a:lnTo>
                  <a:cubicBezTo>
                    <a:pt x="1495637" y="3535226"/>
                    <a:pt x="1272577" y="3486491"/>
                    <a:pt x="1064711" y="3397153"/>
                  </a:cubicBezTo>
                  <a:cubicBezTo>
                    <a:pt x="1012823" y="3374708"/>
                    <a:pt x="961818" y="3349868"/>
                    <a:pt x="912389" y="3322253"/>
                  </a:cubicBezTo>
                  <a:cubicBezTo>
                    <a:pt x="862771" y="3294828"/>
                    <a:pt x="814666" y="3264629"/>
                    <a:pt x="768138" y="3232033"/>
                  </a:cubicBezTo>
                  <a:cubicBezTo>
                    <a:pt x="675206" y="3166843"/>
                    <a:pt x="588454" y="3092573"/>
                    <a:pt x="508510" y="3011432"/>
                  </a:cubicBezTo>
                  <a:cubicBezTo>
                    <a:pt x="428629" y="2930479"/>
                    <a:pt x="355243" y="2840764"/>
                    <a:pt x="291880" y="2744869"/>
                  </a:cubicBezTo>
                  <a:cubicBezTo>
                    <a:pt x="228455" y="2648785"/>
                    <a:pt x="174424" y="2546271"/>
                    <a:pt x="130480" y="2439217"/>
                  </a:cubicBezTo>
                  <a:cubicBezTo>
                    <a:pt x="86473" y="2332227"/>
                    <a:pt x="53311" y="2220507"/>
                    <a:pt x="30866" y="2106518"/>
                  </a:cubicBezTo>
                  <a:cubicBezTo>
                    <a:pt x="19517" y="2049524"/>
                    <a:pt x="11573" y="1991836"/>
                    <a:pt x="6214" y="1933959"/>
                  </a:cubicBezTo>
                  <a:cubicBezTo>
                    <a:pt x="1549" y="1876018"/>
                    <a:pt x="-973" y="1817826"/>
                    <a:pt x="351" y="1759697"/>
                  </a:cubicBezTo>
                  <a:cubicBezTo>
                    <a:pt x="1360" y="1701567"/>
                    <a:pt x="5521" y="1643501"/>
                    <a:pt x="12645" y="1585876"/>
                  </a:cubicBezTo>
                  <a:cubicBezTo>
                    <a:pt x="19643" y="1528188"/>
                    <a:pt x="29605" y="1470941"/>
                    <a:pt x="42214" y="1414325"/>
                  </a:cubicBezTo>
                  <a:cubicBezTo>
                    <a:pt x="67307" y="1301093"/>
                    <a:pt x="102487" y="1190256"/>
                    <a:pt x="147125" y="1083581"/>
                  </a:cubicBezTo>
                  <a:cubicBezTo>
                    <a:pt x="236462" y="870230"/>
                    <a:pt x="364006" y="673334"/>
                    <a:pt x="522696" y="505377"/>
                  </a:cubicBezTo>
                  <a:cubicBezTo>
                    <a:pt x="562541" y="463576"/>
                    <a:pt x="603270" y="422533"/>
                    <a:pt x="646457" y="383948"/>
                  </a:cubicBezTo>
                  <a:cubicBezTo>
                    <a:pt x="689644" y="345426"/>
                    <a:pt x="736488" y="311066"/>
                    <a:pt x="784530" y="278912"/>
                  </a:cubicBezTo>
                  <a:cubicBezTo>
                    <a:pt x="880803" y="214730"/>
                    <a:pt x="984515" y="162086"/>
                    <a:pt x="1091947" y="121231"/>
                  </a:cubicBezTo>
                  <a:cubicBezTo>
                    <a:pt x="1199379" y="80251"/>
                    <a:pt x="1310468" y="51312"/>
                    <a:pt x="1422187" y="31263"/>
                  </a:cubicBezTo>
                  <a:cubicBezTo>
                    <a:pt x="1534033" y="11277"/>
                    <a:pt x="1647013" y="875"/>
                    <a:pt x="1760056" y="55"/>
                  </a:cubicBezTo>
                  <a:close/>
                  <a:moveTo>
                    <a:pt x="1760056" y="128166"/>
                  </a:moveTo>
                  <a:cubicBezTo>
                    <a:pt x="1656281" y="127410"/>
                    <a:pt x="1552442" y="140902"/>
                    <a:pt x="1452639" y="168138"/>
                  </a:cubicBezTo>
                  <a:cubicBezTo>
                    <a:pt x="1352710" y="195122"/>
                    <a:pt x="1257382" y="236355"/>
                    <a:pt x="1167919" y="286036"/>
                  </a:cubicBezTo>
                  <a:cubicBezTo>
                    <a:pt x="1078392" y="335843"/>
                    <a:pt x="994602" y="394351"/>
                    <a:pt x="916046" y="458217"/>
                  </a:cubicBezTo>
                  <a:cubicBezTo>
                    <a:pt x="876642" y="490119"/>
                    <a:pt x="839129" y="524039"/>
                    <a:pt x="801363" y="557643"/>
                  </a:cubicBezTo>
                  <a:cubicBezTo>
                    <a:pt x="763598" y="591184"/>
                    <a:pt x="726779" y="626049"/>
                    <a:pt x="692796" y="663625"/>
                  </a:cubicBezTo>
                  <a:cubicBezTo>
                    <a:pt x="555921" y="812983"/>
                    <a:pt x="446661" y="987686"/>
                    <a:pt x="371446" y="1175503"/>
                  </a:cubicBezTo>
                  <a:cubicBezTo>
                    <a:pt x="333807" y="1269380"/>
                    <a:pt x="304742" y="1366599"/>
                    <a:pt x="285071" y="1465456"/>
                  </a:cubicBezTo>
                  <a:cubicBezTo>
                    <a:pt x="275299" y="1514885"/>
                    <a:pt x="267733" y="1564755"/>
                    <a:pt x="262185" y="1614752"/>
                  </a:cubicBezTo>
                  <a:cubicBezTo>
                    <a:pt x="256826" y="1664748"/>
                    <a:pt x="253422" y="1714996"/>
                    <a:pt x="251972" y="1765182"/>
                  </a:cubicBezTo>
                  <a:cubicBezTo>
                    <a:pt x="250711" y="1815430"/>
                    <a:pt x="251089" y="1865742"/>
                    <a:pt x="254241" y="1915927"/>
                  </a:cubicBezTo>
                  <a:cubicBezTo>
                    <a:pt x="256763" y="1966113"/>
                    <a:pt x="261870" y="2016172"/>
                    <a:pt x="268679" y="2066042"/>
                  </a:cubicBezTo>
                  <a:cubicBezTo>
                    <a:pt x="282676" y="2165719"/>
                    <a:pt x="306003" y="2264388"/>
                    <a:pt x="339229" y="2360030"/>
                  </a:cubicBezTo>
                  <a:cubicBezTo>
                    <a:pt x="372391" y="2455610"/>
                    <a:pt x="414759" y="2548415"/>
                    <a:pt x="466016" y="2636302"/>
                  </a:cubicBezTo>
                  <a:cubicBezTo>
                    <a:pt x="491739" y="2680183"/>
                    <a:pt x="519417" y="2723118"/>
                    <a:pt x="549175" y="2764540"/>
                  </a:cubicBezTo>
                  <a:cubicBezTo>
                    <a:pt x="563991" y="2785345"/>
                    <a:pt x="579501" y="2805646"/>
                    <a:pt x="595326" y="2825695"/>
                  </a:cubicBezTo>
                  <a:cubicBezTo>
                    <a:pt x="611403" y="2845681"/>
                    <a:pt x="627795" y="2865541"/>
                    <a:pt x="644755" y="2884959"/>
                  </a:cubicBezTo>
                  <a:cubicBezTo>
                    <a:pt x="712404" y="2962633"/>
                    <a:pt x="787241" y="3034255"/>
                    <a:pt x="867752" y="3099067"/>
                  </a:cubicBezTo>
                  <a:cubicBezTo>
                    <a:pt x="877965" y="3107011"/>
                    <a:pt x="887864" y="3115333"/>
                    <a:pt x="898141" y="3123151"/>
                  </a:cubicBezTo>
                  <a:lnTo>
                    <a:pt x="929097" y="3146604"/>
                  </a:lnTo>
                  <a:lnTo>
                    <a:pt x="960494" y="3169491"/>
                  </a:lnTo>
                  <a:lnTo>
                    <a:pt x="992459" y="3191620"/>
                  </a:lnTo>
                  <a:cubicBezTo>
                    <a:pt x="1035457" y="3220496"/>
                    <a:pt x="1079653" y="3247795"/>
                    <a:pt x="1125299" y="3272762"/>
                  </a:cubicBezTo>
                  <a:cubicBezTo>
                    <a:pt x="1216465" y="3322632"/>
                    <a:pt x="1312864" y="3364117"/>
                    <a:pt x="1413487" y="3392551"/>
                  </a:cubicBezTo>
                  <a:cubicBezTo>
                    <a:pt x="1514047" y="3420922"/>
                    <a:pt x="1618263" y="3436684"/>
                    <a:pt x="1722796" y="3439080"/>
                  </a:cubicBezTo>
                  <a:lnTo>
                    <a:pt x="1761948" y="3439332"/>
                  </a:lnTo>
                  <a:cubicBezTo>
                    <a:pt x="1774620" y="3439143"/>
                    <a:pt x="1787230" y="3438764"/>
                    <a:pt x="1799839" y="3437882"/>
                  </a:cubicBezTo>
                  <a:cubicBezTo>
                    <a:pt x="1824995" y="3436053"/>
                    <a:pt x="1850024" y="3433027"/>
                    <a:pt x="1874613" y="3428235"/>
                  </a:cubicBezTo>
                  <a:cubicBezTo>
                    <a:pt x="1923852" y="3418841"/>
                    <a:pt x="1971579" y="3403269"/>
                    <a:pt x="2016721" y="3382085"/>
                  </a:cubicBezTo>
                  <a:cubicBezTo>
                    <a:pt x="2061988" y="3361090"/>
                    <a:pt x="2104545" y="3334169"/>
                    <a:pt x="2144769" y="3303655"/>
                  </a:cubicBezTo>
                  <a:cubicBezTo>
                    <a:pt x="2185056" y="3273266"/>
                    <a:pt x="2222821" y="3238779"/>
                    <a:pt x="2259073" y="3202149"/>
                  </a:cubicBezTo>
                  <a:cubicBezTo>
                    <a:pt x="2295388" y="3165519"/>
                    <a:pt x="2329938" y="3126429"/>
                    <a:pt x="2364299" y="3086458"/>
                  </a:cubicBezTo>
                  <a:cubicBezTo>
                    <a:pt x="2381448" y="3066409"/>
                    <a:pt x="2398344" y="3046045"/>
                    <a:pt x="2415304" y="3025428"/>
                  </a:cubicBezTo>
                  <a:lnTo>
                    <a:pt x="2466435" y="2963327"/>
                  </a:lnTo>
                  <a:cubicBezTo>
                    <a:pt x="2500796" y="2921716"/>
                    <a:pt x="2535156" y="2879285"/>
                    <a:pt x="2572039" y="2838179"/>
                  </a:cubicBezTo>
                  <a:cubicBezTo>
                    <a:pt x="2590512" y="2817625"/>
                    <a:pt x="2609426" y="2797324"/>
                    <a:pt x="2628907" y="2777275"/>
                  </a:cubicBezTo>
                  <a:lnTo>
                    <a:pt x="2658476" y="2747391"/>
                  </a:lnTo>
                  <a:cubicBezTo>
                    <a:pt x="2668438" y="2737493"/>
                    <a:pt x="2679408" y="2726964"/>
                    <a:pt x="2690189" y="2717065"/>
                  </a:cubicBezTo>
                  <a:cubicBezTo>
                    <a:pt x="2733439" y="2676904"/>
                    <a:pt x="2780977" y="2640589"/>
                    <a:pt x="2830658" y="2608814"/>
                  </a:cubicBezTo>
                  <a:cubicBezTo>
                    <a:pt x="2880276" y="2576912"/>
                    <a:pt x="2932353" y="2550369"/>
                    <a:pt x="2981844" y="2526348"/>
                  </a:cubicBezTo>
                  <a:cubicBezTo>
                    <a:pt x="3006559" y="2514369"/>
                    <a:pt x="3030643" y="2502895"/>
                    <a:pt x="3053277" y="2491105"/>
                  </a:cubicBezTo>
                  <a:cubicBezTo>
                    <a:pt x="3075973" y="2479441"/>
                    <a:pt x="3097346" y="2467651"/>
                    <a:pt x="3116765" y="2454601"/>
                  </a:cubicBezTo>
                  <a:cubicBezTo>
                    <a:pt x="3155854" y="2428877"/>
                    <a:pt x="3187504" y="2398300"/>
                    <a:pt x="3213416" y="2360535"/>
                  </a:cubicBezTo>
                  <a:cubicBezTo>
                    <a:pt x="3239139" y="2322833"/>
                    <a:pt x="3259440" y="2278826"/>
                    <a:pt x="3274635" y="2231604"/>
                  </a:cubicBezTo>
                  <a:cubicBezTo>
                    <a:pt x="3289703" y="2184444"/>
                    <a:pt x="3299349" y="2133565"/>
                    <a:pt x="3304771" y="2083254"/>
                  </a:cubicBezTo>
                  <a:cubicBezTo>
                    <a:pt x="3310004" y="2032753"/>
                    <a:pt x="3311139" y="1982127"/>
                    <a:pt x="3310067" y="1932004"/>
                  </a:cubicBezTo>
                  <a:cubicBezTo>
                    <a:pt x="3308491" y="1881819"/>
                    <a:pt x="3305086" y="1832075"/>
                    <a:pt x="3300232" y="1782709"/>
                  </a:cubicBezTo>
                  <a:cubicBezTo>
                    <a:pt x="3295377" y="1733343"/>
                    <a:pt x="3288001" y="1684229"/>
                    <a:pt x="3277661" y="1635746"/>
                  </a:cubicBezTo>
                  <a:cubicBezTo>
                    <a:pt x="3267447" y="1587200"/>
                    <a:pt x="3255279" y="1539221"/>
                    <a:pt x="3242355" y="1491369"/>
                  </a:cubicBezTo>
                  <a:cubicBezTo>
                    <a:pt x="3216505" y="1395726"/>
                    <a:pt x="3186117" y="1300336"/>
                    <a:pt x="3146271" y="1207846"/>
                  </a:cubicBezTo>
                  <a:cubicBezTo>
                    <a:pt x="3106425" y="1115356"/>
                    <a:pt x="3059014" y="1025388"/>
                    <a:pt x="3004730" y="939014"/>
                  </a:cubicBezTo>
                  <a:cubicBezTo>
                    <a:pt x="2977431" y="895890"/>
                    <a:pt x="2948745" y="853522"/>
                    <a:pt x="2918419" y="812163"/>
                  </a:cubicBezTo>
                  <a:cubicBezTo>
                    <a:pt x="2888093" y="770805"/>
                    <a:pt x="2855750" y="730833"/>
                    <a:pt x="2822146" y="691807"/>
                  </a:cubicBezTo>
                  <a:cubicBezTo>
                    <a:pt x="2755127" y="613628"/>
                    <a:pt x="2681614" y="540557"/>
                    <a:pt x="2602364" y="474042"/>
                  </a:cubicBezTo>
                  <a:cubicBezTo>
                    <a:pt x="2523304" y="407276"/>
                    <a:pt x="2438127" y="347507"/>
                    <a:pt x="2347907" y="296628"/>
                  </a:cubicBezTo>
                  <a:cubicBezTo>
                    <a:pt x="2336558" y="290449"/>
                    <a:pt x="2325273" y="284019"/>
                    <a:pt x="2313861" y="277966"/>
                  </a:cubicBezTo>
                  <a:lnTo>
                    <a:pt x="2279375" y="260187"/>
                  </a:lnTo>
                  <a:lnTo>
                    <a:pt x="2244320" y="243542"/>
                  </a:lnTo>
                  <a:cubicBezTo>
                    <a:pt x="2232594" y="238057"/>
                    <a:pt x="2220678" y="233077"/>
                    <a:pt x="2208888" y="227781"/>
                  </a:cubicBezTo>
                  <a:cubicBezTo>
                    <a:pt x="2161477" y="207227"/>
                    <a:pt x="2112741" y="189889"/>
                    <a:pt x="2063375" y="175136"/>
                  </a:cubicBezTo>
                  <a:cubicBezTo>
                    <a:pt x="2014010" y="160447"/>
                    <a:pt x="1963698" y="149224"/>
                    <a:pt x="1913008" y="141091"/>
                  </a:cubicBezTo>
                  <a:cubicBezTo>
                    <a:pt x="1862255" y="133084"/>
                    <a:pt x="1811124" y="128797"/>
                    <a:pt x="1760056" y="128166"/>
                  </a:cubicBezTo>
                  <a:close/>
                </a:path>
              </a:pathLst>
            </a:custGeom>
            <a:solidFill>
              <a:schemeClr val="bg1">
                <a:alpha val="30000"/>
              </a:schemeClr>
            </a:solidFill>
            <a:ln w="6294" cap="flat">
              <a:noFill/>
              <a:prstDash val="solid"/>
              <a:miter/>
            </a:ln>
          </p:spPr>
          <p:txBody>
            <a:bodyPr rtlCol="0" anchor="ctr"/>
            <a:lstStyle/>
            <a:p>
              <a:endParaRPr lang="en-US"/>
            </a:p>
          </p:txBody>
        </p:sp>
        <p:sp useBgFill="1">
          <p:nvSpPr>
            <p:cNvPr id="43" name="Freeform: Shape 42">
              <a:extLst>
                <a:ext uri="{FF2B5EF4-FFF2-40B4-BE49-F238E27FC236}">
                  <a16:creationId xmlns:a16="http://schemas.microsoft.com/office/drawing/2014/main" id="{523E1C70-159F-4B52-87F0-6AEA26289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6372" y="505450"/>
              <a:ext cx="3902610" cy="3839309"/>
            </a:xfrm>
            <a:custGeom>
              <a:avLst/>
              <a:gdLst>
                <a:gd name="connsiteX0" fmla="*/ 1951305 w 3902610"/>
                <a:gd name="connsiteY0" fmla="*/ 0 h 3839309"/>
                <a:gd name="connsiteX1" fmla="*/ 0 w 3902610"/>
                <a:gd name="connsiteY1" fmla="*/ 1919655 h 3839309"/>
                <a:gd name="connsiteX2" fmla="*/ 1951305 w 3902610"/>
                <a:gd name="connsiteY2" fmla="*/ 3839310 h 3839309"/>
                <a:gd name="connsiteX3" fmla="*/ 3902610 w 3902610"/>
                <a:gd name="connsiteY3" fmla="*/ 1919655 h 3839309"/>
                <a:gd name="connsiteX4" fmla="*/ 1951305 w 3902610"/>
                <a:gd name="connsiteY4" fmla="*/ 0 h 3839309"/>
                <a:gd name="connsiteX5" fmla="*/ 3663410 w 3902610"/>
                <a:gd name="connsiteY5" fmla="*/ 2084838 h 3839309"/>
                <a:gd name="connsiteX6" fmla="*/ 3659059 w 3902610"/>
                <a:gd name="connsiteY6" fmla="*/ 2125188 h 3839309"/>
                <a:gd name="connsiteX7" fmla="*/ 3653259 w 3902610"/>
                <a:gd name="connsiteY7" fmla="*/ 2165412 h 3839309"/>
                <a:gd name="connsiteX8" fmla="*/ 3646387 w 3902610"/>
                <a:gd name="connsiteY8" fmla="*/ 2205573 h 3839309"/>
                <a:gd name="connsiteX9" fmla="*/ 3606478 w 3902610"/>
                <a:gd name="connsiteY9" fmla="*/ 2362875 h 3839309"/>
                <a:gd name="connsiteX10" fmla="*/ 3539459 w 3902610"/>
                <a:gd name="connsiteY10" fmla="*/ 2504479 h 3839309"/>
                <a:gd name="connsiteX11" fmla="*/ 3431586 w 3902610"/>
                <a:gd name="connsiteY11" fmla="*/ 2615820 h 3839309"/>
                <a:gd name="connsiteX12" fmla="*/ 3288028 w 3902610"/>
                <a:gd name="connsiteY12" fmla="*/ 2703897 h 3839309"/>
                <a:gd name="connsiteX13" fmla="*/ 3002551 w 3902610"/>
                <a:gd name="connsiteY13" fmla="*/ 2912330 h 3839309"/>
                <a:gd name="connsiteX14" fmla="*/ 2941521 w 3902610"/>
                <a:gd name="connsiteY14" fmla="*/ 2974810 h 3839309"/>
                <a:gd name="connsiteX15" fmla="*/ 2882320 w 3902610"/>
                <a:gd name="connsiteY15" fmla="*/ 3037983 h 3839309"/>
                <a:gd name="connsiteX16" fmla="*/ 2765053 w 3902610"/>
                <a:gd name="connsiteY16" fmla="*/ 3164140 h 3839309"/>
                <a:gd name="connsiteX17" fmla="*/ 2705978 w 3902610"/>
                <a:gd name="connsiteY17" fmla="*/ 3226241 h 3839309"/>
                <a:gd name="connsiteX18" fmla="*/ 2645579 w 3902610"/>
                <a:gd name="connsiteY18" fmla="*/ 3286640 h 3839309"/>
                <a:gd name="connsiteX19" fmla="*/ 2519043 w 3902610"/>
                <a:gd name="connsiteY19" fmla="*/ 3399746 h 3839309"/>
                <a:gd name="connsiteX20" fmla="*/ 2381097 w 3902610"/>
                <a:gd name="connsiteY20" fmla="*/ 3495326 h 3839309"/>
                <a:gd name="connsiteX21" fmla="*/ 2230540 w 3902610"/>
                <a:gd name="connsiteY21" fmla="*/ 3564299 h 3839309"/>
                <a:gd name="connsiteX22" fmla="*/ 2191199 w 3902610"/>
                <a:gd name="connsiteY22" fmla="*/ 3576467 h 3839309"/>
                <a:gd name="connsiteX23" fmla="*/ 2151353 w 3902610"/>
                <a:gd name="connsiteY23" fmla="*/ 3586491 h 3839309"/>
                <a:gd name="connsiteX24" fmla="*/ 2111003 w 3902610"/>
                <a:gd name="connsiteY24" fmla="*/ 3594120 h 3839309"/>
                <a:gd name="connsiteX25" fmla="*/ 2070338 w 3902610"/>
                <a:gd name="connsiteY25" fmla="*/ 3599542 h 3839309"/>
                <a:gd name="connsiteX26" fmla="*/ 2029420 w 3902610"/>
                <a:gd name="connsiteY26" fmla="*/ 3602884 h 3839309"/>
                <a:gd name="connsiteX27" fmla="*/ 1988377 w 3902610"/>
                <a:gd name="connsiteY27" fmla="*/ 3604208 h 3839309"/>
                <a:gd name="connsiteX28" fmla="*/ 1947207 w 3902610"/>
                <a:gd name="connsiteY28" fmla="*/ 3603577 h 3839309"/>
                <a:gd name="connsiteX29" fmla="*/ 1905092 w 3902610"/>
                <a:gd name="connsiteY29" fmla="*/ 3600866 h 3839309"/>
                <a:gd name="connsiteX30" fmla="*/ 1574095 w 3902610"/>
                <a:gd name="connsiteY30" fmla="*/ 3547655 h 3839309"/>
                <a:gd name="connsiteX31" fmla="*/ 1493962 w 3902610"/>
                <a:gd name="connsiteY31" fmla="*/ 3524264 h 3839309"/>
                <a:gd name="connsiteX32" fmla="*/ 1415279 w 3902610"/>
                <a:gd name="connsiteY32" fmla="*/ 3496965 h 3839309"/>
                <a:gd name="connsiteX33" fmla="*/ 1376568 w 3902610"/>
                <a:gd name="connsiteY33" fmla="*/ 3481960 h 3839309"/>
                <a:gd name="connsiteX34" fmla="*/ 1338110 w 3902610"/>
                <a:gd name="connsiteY34" fmla="*/ 3466261 h 3839309"/>
                <a:gd name="connsiteX35" fmla="*/ 1318881 w 3902610"/>
                <a:gd name="connsiteY35" fmla="*/ 3458443 h 3839309"/>
                <a:gd name="connsiteX36" fmla="*/ 1300093 w 3902610"/>
                <a:gd name="connsiteY36" fmla="*/ 3449617 h 3839309"/>
                <a:gd name="connsiteX37" fmla="*/ 1262579 w 3902610"/>
                <a:gd name="connsiteY37" fmla="*/ 3432026 h 3839309"/>
                <a:gd name="connsiteX38" fmla="*/ 735570 w 3902610"/>
                <a:gd name="connsiteY38" fmla="*/ 3044224 h 3839309"/>
                <a:gd name="connsiteX39" fmla="*/ 395935 w 3902610"/>
                <a:gd name="connsiteY39" fmla="*/ 2493950 h 3839309"/>
                <a:gd name="connsiteX40" fmla="*/ 310191 w 3902610"/>
                <a:gd name="connsiteY40" fmla="*/ 2182876 h 3839309"/>
                <a:gd name="connsiteX41" fmla="*/ 283396 w 3902610"/>
                <a:gd name="connsiteY41" fmla="*/ 1861526 h 3839309"/>
                <a:gd name="connsiteX42" fmla="*/ 314479 w 3902610"/>
                <a:gd name="connsiteY42" fmla="*/ 1540175 h 3839309"/>
                <a:gd name="connsiteX43" fmla="*/ 405077 w 3902610"/>
                <a:gd name="connsiteY43" fmla="*/ 1229290 h 3839309"/>
                <a:gd name="connsiteX44" fmla="*/ 746981 w 3902610"/>
                <a:gd name="connsiteY44" fmla="*/ 672081 h 3839309"/>
                <a:gd name="connsiteX45" fmla="*/ 1283196 w 3902610"/>
                <a:gd name="connsiteY45" fmla="*/ 270282 h 3839309"/>
                <a:gd name="connsiteX46" fmla="*/ 1322222 w 3902610"/>
                <a:gd name="connsiteY46" fmla="*/ 252945 h 3839309"/>
                <a:gd name="connsiteX47" fmla="*/ 1361563 w 3902610"/>
                <a:gd name="connsiteY47" fmla="*/ 236174 h 3839309"/>
                <a:gd name="connsiteX48" fmla="*/ 1401598 w 3902610"/>
                <a:gd name="connsiteY48" fmla="*/ 220980 h 3839309"/>
                <a:gd name="connsiteX49" fmla="*/ 1441948 w 3902610"/>
                <a:gd name="connsiteY49" fmla="*/ 206416 h 3839309"/>
                <a:gd name="connsiteX50" fmla="*/ 1482803 w 3902610"/>
                <a:gd name="connsiteY50" fmla="*/ 193302 h 3839309"/>
                <a:gd name="connsiteX51" fmla="*/ 1523909 w 3902610"/>
                <a:gd name="connsiteY51" fmla="*/ 180882 h 3839309"/>
                <a:gd name="connsiteX52" fmla="*/ 1565520 w 3902610"/>
                <a:gd name="connsiteY52" fmla="*/ 170038 h 3839309"/>
                <a:gd name="connsiteX53" fmla="*/ 1586389 w 3902610"/>
                <a:gd name="connsiteY53" fmla="*/ 164679 h 3839309"/>
                <a:gd name="connsiteX54" fmla="*/ 1596792 w 3902610"/>
                <a:gd name="connsiteY54" fmla="*/ 162031 h 3839309"/>
                <a:gd name="connsiteX55" fmla="*/ 1607321 w 3902610"/>
                <a:gd name="connsiteY55" fmla="*/ 159887 h 3839309"/>
                <a:gd name="connsiteX56" fmla="*/ 1949666 w 3902610"/>
                <a:gd name="connsiteY56" fmla="*/ 121933 h 3839309"/>
                <a:gd name="connsiteX57" fmla="*/ 2290246 w 3902610"/>
                <a:gd name="connsiteY57" fmla="*/ 168209 h 3839309"/>
                <a:gd name="connsiteX58" fmla="*/ 2453222 w 3902610"/>
                <a:gd name="connsiteY58" fmla="*/ 222556 h 3839309"/>
                <a:gd name="connsiteX59" fmla="*/ 2608696 w 3902610"/>
                <a:gd name="connsiteY59" fmla="*/ 294366 h 3839309"/>
                <a:gd name="connsiteX60" fmla="*/ 2755596 w 3902610"/>
                <a:gd name="connsiteY60" fmla="*/ 381056 h 3839309"/>
                <a:gd name="connsiteX61" fmla="*/ 2893038 w 3902610"/>
                <a:gd name="connsiteY61" fmla="*/ 480796 h 3839309"/>
                <a:gd name="connsiteX62" fmla="*/ 3021024 w 3902610"/>
                <a:gd name="connsiteY62" fmla="*/ 591003 h 3839309"/>
                <a:gd name="connsiteX63" fmla="*/ 3138922 w 3902610"/>
                <a:gd name="connsiteY63" fmla="*/ 710666 h 3839309"/>
                <a:gd name="connsiteX64" fmla="*/ 3247111 w 3902610"/>
                <a:gd name="connsiteY64" fmla="*/ 837895 h 3839309"/>
                <a:gd name="connsiteX65" fmla="*/ 3344833 w 3902610"/>
                <a:gd name="connsiteY65" fmla="*/ 972059 h 3839309"/>
                <a:gd name="connsiteX66" fmla="*/ 3431838 w 3902610"/>
                <a:gd name="connsiteY66" fmla="*/ 1112275 h 3839309"/>
                <a:gd name="connsiteX67" fmla="*/ 3507368 w 3902610"/>
                <a:gd name="connsiteY67" fmla="*/ 1257851 h 3839309"/>
                <a:gd name="connsiteX68" fmla="*/ 3618835 w 3902610"/>
                <a:gd name="connsiteY68" fmla="*/ 1563376 h 3839309"/>
                <a:gd name="connsiteX69" fmla="*/ 3651872 w 3902610"/>
                <a:gd name="connsiteY69" fmla="*/ 1721814 h 3839309"/>
                <a:gd name="connsiteX70" fmla="*/ 3657546 w 3902610"/>
                <a:gd name="connsiteY70" fmla="*/ 1761848 h 3839309"/>
                <a:gd name="connsiteX71" fmla="*/ 3662149 w 3902610"/>
                <a:gd name="connsiteY71" fmla="*/ 1802009 h 3839309"/>
                <a:gd name="connsiteX72" fmla="*/ 3665869 w 3902610"/>
                <a:gd name="connsiteY72" fmla="*/ 1842233 h 3839309"/>
                <a:gd name="connsiteX73" fmla="*/ 3668328 w 3902610"/>
                <a:gd name="connsiteY73" fmla="*/ 1882583 h 3839309"/>
                <a:gd name="connsiteX74" fmla="*/ 3666562 w 3902610"/>
                <a:gd name="connsiteY74" fmla="*/ 2044362 h 3839309"/>
                <a:gd name="connsiteX75" fmla="*/ 3663410 w 3902610"/>
                <a:gd name="connsiteY75" fmla="*/ 2084838 h 38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02610" h="3839309">
                  <a:moveTo>
                    <a:pt x="1951305" y="0"/>
                  </a:moveTo>
                  <a:cubicBezTo>
                    <a:pt x="873643" y="0"/>
                    <a:pt x="0" y="859457"/>
                    <a:pt x="0" y="1919655"/>
                  </a:cubicBezTo>
                  <a:cubicBezTo>
                    <a:pt x="0" y="2979853"/>
                    <a:pt x="873643" y="3839310"/>
                    <a:pt x="1951305" y="3839310"/>
                  </a:cubicBezTo>
                  <a:cubicBezTo>
                    <a:pt x="3028968" y="3839310"/>
                    <a:pt x="3902610" y="2979853"/>
                    <a:pt x="3902610" y="1919655"/>
                  </a:cubicBezTo>
                  <a:cubicBezTo>
                    <a:pt x="3902610" y="859457"/>
                    <a:pt x="3028968" y="0"/>
                    <a:pt x="1951305" y="0"/>
                  </a:cubicBezTo>
                  <a:close/>
                  <a:moveTo>
                    <a:pt x="3663410" y="2084838"/>
                  </a:moveTo>
                  <a:lnTo>
                    <a:pt x="3659059" y="2125188"/>
                  </a:lnTo>
                  <a:lnTo>
                    <a:pt x="3653259" y="2165412"/>
                  </a:lnTo>
                  <a:cubicBezTo>
                    <a:pt x="3651368" y="2178841"/>
                    <a:pt x="3648657" y="2192144"/>
                    <a:pt x="3646387" y="2205573"/>
                  </a:cubicBezTo>
                  <a:cubicBezTo>
                    <a:pt x="3636300" y="2258974"/>
                    <a:pt x="3623564" y="2312249"/>
                    <a:pt x="3606478" y="2362875"/>
                  </a:cubicBezTo>
                  <a:cubicBezTo>
                    <a:pt x="3589393" y="2413502"/>
                    <a:pt x="3568146" y="2461859"/>
                    <a:pt x="3539459" y="2504479"/>
                  </a:cubicBezTo>
                  <a:cubicBezTo>
                    <a:pt x="3511214" y="2547540"/>
                    <a:pt x="3474962" y="2584107"/>
                    <a:pt x="3431586" y="2615820"/>
                  </a:cubicBezTo>
                  <a:cubicBezTo>
                    <a:pt x="3388399" y="2647722"/>
                    <a:pt x="3338402" y="2674895"/>
                    <a:pt x="3288028" y="2703897"/>
                  </a:cubicBezTo>
                  <a:cubicBezTo>
                    <a:pt x="3186270" y="2760702"/>
                    <a:pt x="3086025" y="2829171"/>
                    <a:pt x="3002551" y="2912330"/>
                  </a:cubicBezTo>
                  <a:cubicBezTo>
                    <a:pt x="2981304" y="2933009"/>
                    <a:pt x="2961381" y="2953815"/>
                    <a:pt x="2941521" y="2974810"/>
                  </a:cubicBezTo>
                  <a:lnTo>
                    <a:pt x="2882320" y="3037983"/>
                  </a:lnTo>
                  <a:cubicBezTo>
                    <a:pt x="2843105" y="3080161"/>
                    <a:pt x="2804331" y="3122466"/>
                    <a:pt x="2765053" y="3164140"/>
                  </a:cubicBezTo>
                  <a:cubicBezTo>
                    <a:pt x="2745445" y="3185008"/>
                    <a:pt x="2725838" y="3205751"/>
                    <a:pt x="2705978" y="3226241"/>
                  </a:cubicBezTo>
                  <a:cubicBezTo>
                    <a:pt x="2686118" y="3246731"/>
                    <a:pt x="2665943" y="3266843"/>
                    <a:pt x="2645579" y="3286640"/>
                  </a:cubicBezTo>
                  <a:cubicBezTo>
                    <a:pt x="2604976" y="3326359"/>
                    <a:pt x="2562924" y="3364377"/>
                    <a:pt x="2519043" y="3399746"/>
                  </a:cubicBezTo>
                  <a:cubicBezTo>
                    <a:pt x="2475289" y="3435242"/>
                    <a:pt x="2429138" y="3467207"/>
                    <a:pt x="2381097" y="3495326"/>
                  </a:cubicBezTo>
                  <a:cubicBezTo>
                    <a:pt x="2332929" y="3523129"/>
                    <a:pt x="2282617" y="3546709"/>
                    <a:pt x="2230540" y="3564299"/>
                  </a:cubicBezTo>
                  <a:cubicBezTo>
                    <a:pt x="2217553" y="3568838"/>
                    <a:pt x="2204250" y="3572369"/>
                    <a:pt x="2191199" y="3576467"/>
                  </a:cubicBezTo>
                  <a:cubicBezTo>
                    <a:pt x="2177959" y="3580061"/>
                    <a:pt x="2164593" y="3583150"/>
                    <a:pt x="2151353" y="3586491"/>
                  </a:cubicBezTo>
                  <a:cubicBezTo>
                    <a:pt x="2137861" y="3589077"/>
                    <a:pt x="2124432" y="3591724"/>
                    <a:pt x="2111003" y="3594120"/>
                  </a:cubicBezTo>
                  <a:cubicBezTo>
                    <a:pt x="2097385" y="3595885"/>
                    <a:pt x="2083893" y="3598029"/>
                    <a:pt x="2070338" y="3599542"/>
                  </a:cubicBezTo>
                  <a:cubicBezTo>
                    <a:pt x="2056657" y="3600614"/>
                    <a:pt x="2043101" y="3602127"/>
                    <a:pt x="2029420" y="3602884"/>
                  </a:cubicBezTo>
                  <a:cubicBezTo>
                    <a:pt x="2015739" y="3603262"/>
                    <a:pt x="2002058" y="3604082"/>
                    <a:pt x="1988377" y="3604208"/>
                  </a:cubicBezTo>
                  <a:cubicBezTo>
                    <a:pt x="1974633" y="3603956"/>
                    <a:pt x="1961014" y="3603956"/>
                    <a:pt x="1947207" y="3603577"/>
                  </a:cubicBezTo>
                  <a:lnTo>
                    <a:pt x="1905092" y="3600866"/>
                  </a:lnTo>
                  <a:cubicBezTo>
                    <a:pt x="1792868" y="3593805"/>
                    <a:pt x="1681905" y="3575711"/>
                    <a:pt x="1574095" y="3547655"/>
                  </a:cubicBezTo>
                  <a:lnTo>
                    <a:pt x="1493962" y="3524264"/>
                  </a:lnTo>
                  <a:cubicBezTo>
                    <a:pt x="1467545" y="3515690"/>
                    <a:pt x="1441507" y="3505918"/>
                    <a:pt x="1415279" y="3496965"/>
                  </a:cubicBezTo>
                  <a:cubicBezTo>
                    <a:pt x="1402103" y="3492741"/>
                    <a:pt x="1389367" y="3487129"/>
                    <a:pt x="1376568" y="3481960"/>
                  </a:cubicBezTo>
                  <a:lnTo>
                    <a:pt x="1338110" y="3466261"/>
                  </a:lnTo>
                  <a:lnTo>
                    <a:pt x="1318881" y="3458443"/>
                  </a:lnTo>
                  <a:lnTo>
                    <a:pt x="1300093" y="3449617"/>
                  </a:lnTo>
                  <a:lnTo>
                    <a:pt x="1262579" y="3432026"/>
                  </a:lnTo>
                  <a:cubicBezTo>
                    <a:pt x="1063792" y="3336069"/>
                    <a:pt x="883730" y="3204490"/>
                    <a:pt x="735570" y="3044224"/>
                  </a:cubicBezTo>
                  <a:cubicBezTo>
                    <a:pt x="587409" y="2883959"/>
                    <a:pt x="472727" y="2695448"/>
                    <a:pt x="395935" y="2493950"/>
                  </a:cubicBezTo>
                  <a:cubicBezTo>
                    <a:pt x="357855" y="2393075"/>
                    <a:pt x="328538" y="2288921"/>
                    <a:pt x="310191" y="2182876"/>
                  </a:cubicBezTo>
                  <a:cubicBezTo>
                    <a:pt x="291655" y="2076894"/>
                    <a:pt x="282577" y="1969273"/>
                    <a:pt x="283396" y="1861526"/>
                  </a:cubicBezTo>
                  <a:cubicBezTo>
                    <a:pt x="283964" y="1753778"/>
                    <a:pt x="294367" y="1646157"/>
                    <a:pt x="314479" y="1540175"/>
                  </a:cubicBezTo>
                  <a:cubicBezTo>
                    <a:pt x="334654" y="1434193"/>
                    <a:pt x="365610" y="1330166"/>
                    <a:pt x="405077" y="1229290"/>
                  </a:cubicBezTo>
                  <a:cubicBezTo>
                    <a:pt x="484201" y="1027414"/>
                    <a:pt x="598947" y="837390"/>
                    <a:pt x="746981" y="672081"/>
                  </a:cubicBezTo>
                  <a:cubicBezTo>
                    <a:pt x="894574" y="506835"/>
                    <a:pt x="1076528" y="366429"/>
                    <a:pt x="1283196" y="270282"/>
                  </a:cubicBezTo>
                  <a:lnTo>
                    <a:pt x="1322222" y="252945"/>
                  </a:lnTo>
                  <a:cubicBezTo>
                    <a:pt x="1335273" y="247270"/>
                    <a:pt x="1348134" y="240966"/>
                    <a:pt x="1361563" y="236174"/>
                  </a:cubicBezTo>
                  <a:lnTo>
                    <a:pt x="1401598" y="220980"/>
                  </a:lnTo>
                  <a:cubicBezTo>
                    <a:pt x="1415027" y="216062"/>
                    <a:pt x="1428204" y="210514"/>
                    <a:pt x="1441948" y="206416"/>
                  </a:cubicBezTo>
                  <a:lnTo>
                    <a:pt x="1482803" y="193302"/>
                  </a:lnTo>
                  <a:cubicBezTo>
                    <a:pt x="1496484" y="189078"/>
                    <a:pt x="1509976" y="184160"/>
                    <a:pt x="1523909" y="180882"/>
                  </a:cubicBezTo>
                  <a:lnTo>
                    <a:pt x="1565520" y="170038"/>
                  </a:lnTo>
                  <a:lnTo>
                    <a:pt x="1586389" y="164679"/>
                  </a:lnTo>
                  <a:lnTo>
                    <a:pt x="1596792" y="162031"/>
                  </a:lnTo>
                  <a:lnTo>
                    <a:pt x="1607321" y="159887"/>
                  </a:lnTo>
                  <a:cubicBezTo>
                    <a:pt x="1719418" y="134984"/>
                    <a:pt x="1834479" y="122311"/>
                    <a:pt x="1949666" y="121933"/>
                  </a:cubicBezTo>
                  <a:cubicBezTo>
                    <a:pt x="2064664" y="121807"/>
                    <a:pt x="2179472" y="138388"/>
                    <a:pt x="2290246" y="168209"/>
                  </a:cubicBezTo>
                  <a:cubicBezTo>
                    <a:pt x="2345664" y="183025"/>
                    <a:pt x="2400074" y="201372"/>
                    <a:pt x="2453222" y="222556"/>
                  </a:cubicBezTo>
                  <a:cubicBezTo>
                    <a:pt x="2506497" y="243424"/>
                    <a:pt x="2558259" y="267824"/>
                    <a:pt x="2608696" y="294366"/>
                  </a:cubicBezTo>
                  <a:cubicBezTo>
                    <a:pt x="2659197" y="320783"/>
                    <a:pt x="2708058" y="350100"/>
                    <a:pt x="2755596" y="381056"/>
                  </a:cubicBezTo>
                  <a:cubicBezTo>
                    <a:pt x="2803007" y="412264"/>
                    <a:pt x="2848779" y="445742"/>
                    <a:pt x="2893038" y="480796"/>
                  </a:cubicBezTo>
                  <a:cubicBezTo>
                    <a:pt x="2937297" y="515851"/>
                    <a:pt x="2979980" y="552670"/>
                    <a:pt x="3021024" y="591003"/>
                  </a:cubicBezTo>
                  <a:cubicBezTo>
                    <a:pt x="3062130" y="629272"/>
                    <a:pt x="3101157" y="669559"/>
                    <a:pt x="3138922" y="710666"/>
                  </a:cubicBezTo>
                  <a:cubicBezTo>
                    <a:pt x="3176624" y="751899"/>
                    <a:pt x="3212750" y="794329"/>
                    <a:pt x="3247111" y="837895"/>
                  </a:cubicBezTo>
                  <a:cubicBezTo>
                    <a:pt x="3281219" y="881712"/>
                    <a:pt x="3314066" y="926286"/>
                    <a:pt x="3344833" y="972059"/>
                  </a:cubicBezTo>
                  <a:cubicBezTo>
                    <a:pt x="3375663" y="1017831"/>
                    <a:pt x="3404917" y="1064486"/>
                    <a:pt x="3431838" y="1112275"/>
                  </a:cubicBezTo>
                  <a:cubicBezTo>
                    <a:pt x="3459011" y="1159939"/>
                    <a:pt x="3484167" y="1208548"/>
                    <a:pt x="3507368" y="1257851"/>
                  </a:cubicBezTo>
                  <a:cubicBezTo>
                    <a:pt x="3553645" y="1356645"/>
                    <a:pt x="3591095" y="1458907"/>
                    <a:pt x="3618835" y="1563376"/>
                  </a:cubicBezTo>
                  <a:cubicBezTo>
                    <a:pt x="3632391" y="1615705"/>
                    <a:pt x="3643424" y="1668539"/>
                    <a:pt x="3651872" y="1721814"/>
                  </a:cubicBezTo>
                  <a:cubicBezTo>
                    <a:pt x="3653953" y="1735116"/>
                    <a:pt x="3656159" y="1748419"/>
                    <a:pt x="3657546" y="1761848"/>
                  </a:cubicBezTo>
                  <a:cubicBezTo>
                    <a:pt x="3659059" y="1775214"/>
                    <a:pt x="3661077" y="1788580"/>
                    <a:pt x="3662149" y="1802009"/>
                  </a:cubicBezTo>
                  <a:cubicBezTo>
                    <a:pt x="3663347" y="1815438"/>
                    <a:pt x="3664797" y="1828804"/>
                    <a:pt x="3665869" y="1842233"/>
                  </a:cubicBezTo>
                  <a:lnTo>
                    <a:pt x="3668328" y="1882583"/>
                  </a:lnTo>
                  <a:cubicBezTo>
                    <a:pt x="3670471" y="1936426"/>
                    <a:pt x="3670408" y="1990457"/>
                    <a:pt x="3666562" y="2044362"/>
                  </a:cubicBezTo>
                  <a:cubicBezTo>
                    <a:pt x="3665427" y="2057854"/>
                    <a:pt x="3665049" y="2071409"/>
                    <a:pt x="3663410" y="2084838"/>
                  </a:cubicBezTo>
                  <a:close/>
                </a:path>
              </a:pathLst>
            </a:custGeom>
            <a:ln w="6294" cap="flat">
              <a:noFill/>
              <a:prstDash val="solid"/>
              <a:miter/>
            </a:ln>
          </p:spPr>
          <p:txBody>
            <a:bodyPr rtlCol="0" anchor="ctr"/>
            <a:lstStyle/>
            <a:p>
              <a:endParaRPr lang="en-US"/>
            </a:p>
          </p:txBody>
        </p:sp>
      </p:grpSp>
      <p:grpSp>
        <p:nvGrpSpPr>
          <p:cNvPr id="45" name="Graphic 12">
            <a:extLst>
              <a:ext uri="{FF2B5EF4-FFF2-40B4-BE49-F238E27FC236}">
                <a16:creationId xmlns:a16="http://schemas.microsoft.com/office/drawing/2014/main" id="{90B5F253-47CA-4D37-A665-988E95640A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5680" y="505450"/>
            <a:ext cx="3971557" cy="3896752"/>
            <a:chOff x="4115681" y="505450"/>
            <a:chExt cx="3895714" cy="3896752"/>
          </a:xfrm>
        </p:grpSpPr>
        <p:sp>
          <p:nvSpPr>
            <p:cNvPr id="46" name="Freeform: Shape 45">
              <a:extLst>
                <a:ext uri="{FF2B5EF4-FFF2-40B4-BE49-F238E27FC236}">
                  <a16:creationId xmlns:a16="http://schemas.microsoft.com/office/drawing/2014/main" id="{4E2595CE-D17D-412A-B872-3AEC01AC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89571 h 3492572"/>
                <a:gd name="connsiteX1" fmla="*/ 2573119 w 3674956"/>
                <a:gd name="connsiteY1" fmla="*/ 497093 h 3492572"/>
                <a:gd name="connsiteX2" fmla="*/ 2947692 w 3674956"/>
                <a:gd name="connsiteY2" fmla="*/ 786350 h 3492572"/>
                <a:gd name="connsiteX3" fmla="*/ 3285386 w 3674956"/>
                <a:gd name="connsiteY3" fmla="*/ 1829882 h 3492572"/>
                <a:gd name="connsiteX4" fmla="*/ 3142283 w 3674956"/>
                <a:gd name="connsiteY4" fmla="*/ 2234582 h 3492572"/>
                <a:gd name="connsiteX5" fmla="*/ 2688043 w 3674956"/>
                <a:gd name="connsiteY5" fmla="*/ 2638048 h 3492572"/>
                <a:gd name="connsiteX6" fmla="*/ 2585391 w 3674956"/>
                <a:gd name="connsiteY6" fmla="*/ 2717585 h 3492572"/>
                <a:gd name="connsiteX7" fmla="*/ 2169588 w 3674956"/>
                <a:gd name="connsiteY7" fmla="*/ 3003855 h 3492572"/>
                <a:gd name="connsiteX8" fmla="*/ 1784562 w 3674956"/>
                <a:gd name="connsiteY8" fmla="*/ 3103001 h 3492572"/>
                <a:gd name="connsiteX9" fmla="*/ 1185985 w 3674956"/>
                <a:gd name="connsiteY9" fmla="*/ 2947303 h 3492572"/>
                <a:gd name="connsiteX10" fmla="*/ 730706 w 3674956"/>
                <a:gd name="connsiteY10" fmla="*/ 2482544 h 3492572"/>
                <a:gd name="connsiteX11" fmla="*/ 611367 w 3674956"/>
                <a:gd name="connsiteY11" fmla="*/ 2314703 h 3492572"/>
                <a:gd name="connsiteX12" fmla="*/ 389571 w 3674956"/>
                <a:gd name="connsiteY12" fmla="*/ 1829882 h 3492572"/>
                <a:gd name="connsiteX13" fmla="*/ 523909 w 3674956"/>
                <a:gd name="connsiteY13" fmla="*/ 1296299 h 3492572"/>
                <a:gd name="connsiteX14" fmla="*/ 898806 w 3674956"/>
                <a:gd name="connsiteY14" fmla="*/ 831800 h 3492572"/>
                <a:gd name="connsiteX15" fmla="*/ 1444206 w 3674956"/>
                <a:gd name="connsiteY15" fmla="*/ 507417 h 3492572"/>
                <a:gd name="connsiteX16" fmla="*/ 2056223 w 3674956"/>
                <a:gd name="connsiteY16" fmla="*/ 389571 h 3492572"/>
                <a:gd name="connsiteX17" fmla="*/ 2056223 w 3674956"/>
                <a:gd name="connsiteY17" fmla="*/ 0 h 3492572"/>
                <a:gd name="connsiteX18" fmla="*/ 0 w 3674956"/>
                <a:gd name="connsiteY18" fmla="*/ 1829882 h 3492572"/>
                <a:gd name="connsiteX19" fmla="*/ 408336 w 3674956"/>
                <a:gd name="connsiteY19" fmla="*/ 2701223 h 3492572"/>
                <a:gd name="connsiteX20" fmla="*/ 1784562 w 3674956"/>
                <a:gd name="connsiteY20" fmla="*/ 3492573 h 3492572"/>
                <a:gd name="connsiteX21" fmla="*/ 2825302 w 3674956"/>
                <a:gd name="connsiteY21" fmla="*/ 3024503 h 3492572"/>
                <a:gd name="connsiteX22" fmla="*/ 3674957 w 3674956"/>
                <a:gd name="connsiteY22" fmla="*/ 1829882 h 3492572"/>
                <a:gd name="connsiteX23" fmla="*/ 2056223 w 3674956"/>
                <a:gd name="connsiteY23" fmla="*/ 0 h 3492572"/>
                <a:gd name="connsiteX24" fmla="*/ 2056223 w 3674956"/>
                <a:gd name="connsiteY24"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74956" h="3492572">
                  <a:moveTo>
                    <a:pt x="2056223" y="389571"/>
                  </a:moveTo>
                  <a:cubicBezTo>
                    <a:pt x="2245620" y="389571"/>
                    <a:pt x="2419563" y="425737"/>
                    <a:pt x="2573119" y="497093"/>
                  </a:cubicBezTo>
                  <a:cubicBezTo>
                    <a:pt x="2716546" y="563710"/>
                    <a:pt x="2842508" y="661038"/>
                    <a:pt x="2947692" y="786350"/>
                  </a:cubicBezTo>
                  <a:cubicBezTo>
                    <a:pt x="3165463" y="1045869"/>
                    <a:pt x="3285386" y="1416482"/>
                    <a:pt x="3285386" y="1829882"/>
                  </a:cubicBezTo>
                  <a:cubicBezTo>
                    <a:pt x="3285386" y="1987334"/>
                    <a:pt x="3242598" y="2108361"/>
                    <a:pt x="3142283" y="2234582"/>
                  </a:cubicBezTo>
                  <a:cubicBezTo>
                    <a:pt x="3033463" y="2371516"/>
                    <a:pt x="2865687" y="2500984"/>
                    <a:pt x="2688043" y="2638048"/>
                  </a:cubicBezTo>
                  <a:cubicBezTo>
                    <a:pt x="2654604" y="2663825"/>
                    <a:pt x="2620063" y="2690510"/>
                    <a:pt x="2585391" y="2717585"/>
                  </a:cubicBezTo>
                  <a:cubicBezTo>
                    <a:pt x="2437548" y="2833093"/>
                    <a:pt x="2304250" y="2934382"/>
                    <a:pt x="2169588" y="3003855"/>
                  </a:cubicBezTo>
                  <a:cubicBezTo>
                    <a:pt x="2038432" y="3071511"/>
                    <a:pt x="1916107" y="3103001"/>
                    <a:pt x="1784562" y="3103001"/>
                  </a:cubicBezTo>
                  <a:cubicBezTo>
                    <a:pt x="1552767" y="3103001"/>
                    <a:pt x="1356942" y="3052097"/>
                    <a:pt x="1185985" y="2947303"/>
                  </a:cubicBezTo>
                  <a:cubicBezTo>
                    <a:pt x="1024703" y="2848481"/>
                    <a:pt x="875821" y="2696419"/>
                    <a:pt x="730706" y="2482544"/>
                  </a:cubicBezTo>
                  <a:cubicBezTo>
                    <a:pt x="689671" y="2422095"/>
                    <a:pt x="649870" y="2367490"/>
                    <a:pt x="611367" y="2314703"/>
                  </a:cubicBezTo>
                  <a:cubicBezTo>
                    <a:pt x="457552" y="2103816"/>
                    <a:pt x="389571" y="2003241"/>
                    <a:pt x="389571" y="1829882"/>
                  </a:cubicBezTo>
                  <a:cubicBezTo>
                    <a:pt x="389571" y="1648471"/>
                    <a:pt x="434762" y="1468944"/>
                    <a:pt x="523909" y="1296299"/>
                  </a:cubicBezTo>
                  <a:cubicBezTo>
                    <a:pt x="610718" y="1128199"/>
                    <a:pt x="740316" y="967566"/>
                    <a:pt x="898806" y="831800"/>
                  </a:cubicBezTo>
                  <a:cubicBezTo>
                    <a:pt x="1057492" y="695840"/>
                    <a:pt x="1246109" y="583643"/>
                    <a:pt x="1444206" y="507417"/>
                  </a:cubicBezTo>
                  <a:cubicBezTo>
                    <a:pt x="1644511" y="430347"/>
                    <a:pt x="1856113" y="389571"/>
                    <a:pt x="2056223" y="389571"/>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D6BDDD1-979F-4A0B-9DF8-EB58831CA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24643 h 3492572"/>
                <a:gd name="connsiteX1" fmla="*/ 2600519 w 3674956"/>
                <a:gd name="connsiteY1" fmla="*/ 438203 h 3492572"/>
                <a:gd name="connsiteX2" fmla="*/ 2997492 w 3674956"/>
                <a:gd name="connsiteY2" fmla="*/ 744601 h 3492572"/>
                <a:gd name="connsiteX3" fmla="*/ 3350379 w 3674956"/>
                <a:gd name="connsiteY3" fmla="*/ 1829882 h 3492572"/>
                <a:gd name="connsiteX4" fmla="*/ 3193187 w 3674956"/>
                <a:gd name="connsiteY4" fmla="*/ 2274967 h 3492572"/>
                <a:gd name="connsiteX5" fmla="*/ 2727779 w 3674956"/>
                <a:gd name="connsiteY5" fmla="*/ 2689406 h 3492572"/>
                <a:gd name="connsiteX6" fmla="*/ 2625452 w 3674956"/>
                <a:gd name="connsiteY6" fmla="*/ 2768684 h 3492572"/>
                <a:gd name="connsiteX7" fmla="*/ 1784627 w 3674956"/>
                <a:gd name="connsiteY7" fmla="*/ 3167930 h 3492572"/>
                <a:gd name="connsiteX8" fmla="*/ 677010 w 3674956"/>
                <a:gd name="connsiteY8" fmla="*/ 2518969 h 3492572"/>
                <a:gd name="connsiteX9" fmla="*/ 558970 w 3674956"/>
                <a:gd name="connsiteY9" fmla="*/ 2352946 h 3492572"/>
                <a:gd name="connsiteX10" fmla="*/ 324708 w 3674956"/>
                <a:gd name="connsiteY10" fmla="*/ 1829882 h 3492572"/>
                <a:gd name="connsiteX11" fmla="*/ 466252 w 3674956"/>
                <a:gd name="connsiteY11" fmla="*/ 1266562 h 3492572"/>
                <a:gd name="connsiteX12" fmla="*/ 856603 w 3674956"/>
                <a:gd name="connsiteY12" fmla="*/ 782519 h 3492572"/>
                <a:gd name="connsiteX13" fmla="*/ 1420962 w 3674956"/>
                <a:gd name="connsiteY13" fmla="*/ 446838 h 3492572"/>
                <a:gd name="connsiteX14" fmla="*/ 2056223 w 3674956"/>
                <a:gd name="connsiteY14" fmla="*/ 324643 h 3492572"/>
                <a:gd name="connsiteX15" fmla="*/ 2056223 w 3674956"/>
                <a:gd name="connsiteY15" fmla="*/ 0 h 3492572"/>
                <a:gd name="connsiteX16" fmla="*/ 0 w 3674956"/>
                <a:gd name="connsiteY16" fmla="*/ 1829882 h 3492572"/>
                <a:gd name="connsiteX17" fmla="*/ 408336 w 3674956"/>
                <a:gd name="connsiteY17" fmla="*/ 2701223 h 3492572"/>
                <a:gd name="connsiteX18" fmla="*/ 1784562 w 3674956"/>
                <a:gd name="connsiteY18" fmla="*/ 3492573 h 3492572"/>
                <a:gd name="connsiteX19" fmla="*/ 2825302 w 3674956"/>
                <a:gd name="connsiteY19" fmla="*/ 3024503 h 3492572"/>
                <a:gd name="connsiteX20" fmla="*/ 3674957 w 3674956"/>
                <a:gd name="connsiteY20" fmla="*/ 1829882 h 3492572"/>
                <a:gd name="connsiteX21" fmla="*/ 2056223 w 3674956"/>
                <a:gd name="connsiteY21" fmla="*/ 0 h 3492572"/>
                <a:gd name="connsiteX22" fmla="*/ 2056223 w 3674956"/>
                <a:gd name="connsiteY22"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74956" h="3492572">
                  <a:moveTo>
                    <a:pt x="2056223" y="324643"/>
                  </a:moveTo>
                  <a:cubicBezTo>
                    <a:pt x="2255164" y="324643"/>
                    <a:pt x="2438263" y="362886"/>
                    <a:pt x="2600519" y="438203"/>
                  </a:cubicBezTo>
                  <a:cubicBezTo>
                    <a:pt x="2752582" y="508845"/>
                    <a:pt x="2886140" y="611952"/>
                    <a:pt x="2997492" y="744601"/>
                  </a:cubicBezTo>
                  <a:cubicBezTo>
                    <a:pt x="3225067" y="1015807"/>
                    <a:pt x="3350379" y="1401223"/>
                    <a:pt x="3350379" y="1829882"/>
                  </a:cubicBezTo>
                  <a:cubicBezTo>
                    <a:pt x="3350379" y="2000904"/>
                    <a:pt x="3301877" y="2138163"/>
                    <a:pt x="3193187" y="2274967"/>
                  </a:cubicBezTo>
                  <a:cubicBezTo>
                    <a:pt x="3079497" y="2418070"/>
                    <a:pt x="2908670" y="2549875"/>
                    <a:pt x="2727779" y="2689406"/>
                  </a:cubicBezTo>
                  <a:cubicBezTo>
                    <a:pt x="2694406" y="2715118"/>
                    <a:pt x="2659929" y="2741739"/>
                    <a:pt x="2625452" y="2768684"/>
                  </a:cubicBezTo>
                  <a:cubicBezTo>
                    <a:pt x="2316846" y="3009829"/>
                    <a:pt x="2091609" y="3167930"/>
                    <a:pt x="1784627" y="3167930"/>
                  </a:cubicBezTo>
                  <a:cubicBezTo>
                    <a:pt x="1316881" y="3167930"/>
                    <a:pt x="985616" y="2973858"/>
                    <a:pt x="677010" y="2518969"/>
                  </a:cubicBezTo>
                  <a:cubicBezTo>
                    <a:pt x="636625" y="2459429"/>
                    <a:pt x="597148" y="2405279"/>
                    <a:pt x="558970" y="2352946"/>
                  </a:cubicBezTo>
                  <a:cubicBezTo>
                    <a:pt x="400739" y="2135955"/>
                    <a:pt x="324708" y="2023109"/>
                    <a:pt x="324708" y="1829882"/>
                  </a:cubicBezTo>
                  <a:cubicBezTo>
                    <a:pt x="324708" y="1638018"/>
                    <a:pt x="372365" y="1448491"/>
                    <a:pt x="466252" y="1266562"/>
                  </a:cubicBezTo>
                  <a:cubicBezTo>
                    <a:pt x="558126" y="1088592"/>
                    <a:pt x="689476" y="925687"/>
                    <a:pt x="856603" y="782519"/>
                  </a:cubicBezTo>
                  <a:cubicBezTo>
                    <a:pt x="1020872" y="641754"/>
                    <a:pt x="1215982" y="525662"/>
                    <a:pt x="1420962" y="446838"/>
                  </a:cubicBezTo>
                  <a:cubicBezTo>
                    <a:pt x="1631460" y="365743"/>
                    <a:pt x="1845270" y="324643"/>
                    <a:pt x="2056223" y="324643"/>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D2DA62D-212D-408A-B9A5-5DD8769EA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5609" y="672650"/>
              <a:ext cx="3694450" cy="3540753"/>
            </a:xfrm>
            <a:custGeom>
              <a:avLst/>
              <a:gdLst>
                <a:gd name="connsiteX0" fmla="*/ 0 w 3694450"/>
                <a:gd name="connsiteY0" fmla="*/ 1840845 h 3540753"/>
                <a:gd name="connsiteX1" fmla="*/ 36035 w 3694450"/>
                <a:gd name="connsiteY1" fmla="*/ 1495231 h 3540753"/>
                <a:gd name="connsiteX2" fmla="*/ 144336 w 3694450"/>
                <a:gd name="connsiteY2" fmla="*/ 1164095 h 3540753"/>
                <a:gd name="connsiteX3" fmla="*/ 550399 w 3694450"/>
                <a:gd name="connsiteY3" fmla="*/ 601748 h 3540753"/>
                <a:gd name="connsiteX4" fmla="*/ 819658 w 3694450"/>
                <a:gd name="connsiteY4" fmla="*/ 381446 h 3540753"/>
                <a:gd name="connsiteX5" fmla="*/ 1120602 w 3694450"/>
                <a:gd name="connsiteY5" fmla="*/ 206528 h 3540753"/>
                <a:gd name="connsiteX6" fmla="*/ 1788652 w 3694450"/>
                <a:gd name="connsiteY6" fmla="*/ 13625 h 3540753"/>
                <a:gd name="connsiteX7" fmla="*/ 2138293 w 3694450"/>
                <a:gd name="connsiteY7" fmla="*/ 3432 h 3540753"/>
                <a:gd name="connsiteX8" fmla="*/ 2484946 w 3694450"/>
                <a:gd name="connsiteY8" fmla="*/ 57257 h 3540753"/>
                <a:gd name="connsiteX9" fmla="*/ 2814783 w 3694450"/>
                <a:gd name="connsiteY9" fmla="*/ 182180 h 3540753"/>
                <a:gd name="connsiteX10" fmla="*/ 3107027 w 3694450"/>
                <a:gd name="connsiteY10" fmla="*/ 380797 h 3540753"/>
                <a:gd name="connsiteX11" fmla="*/ 3340705 w 3694450"/>
                <a:gd name="connsiteY11" fmla="*/ 643952 h 3540753"/>
                <a:gd name="connsiteX12" fmla="*/ 3365897 w 3694450"/>
                <a:gd name="connsiteY12" fmla="*/ 679922 h 3540753"/>
                <a:gd name="connsiteX13" fmla="*/ 3390051 w 3694450"/>
                <a:gd name="connsiteY13" fmla="*/ 716542 h 3540753"/>
                <a:gd name="connsiteX14" fmla="*/ 3413490 w 3694450"/>
                <a:gd name="connsiteY14" fmla="*/ 753551 h 3540753"/>
                <a:gd name="connsiteX15" fmla="*/ 3436085 w 3694450"/>
                <a:gd name="connsiteY15" fmla="*/ 791080 h 3540753"/>
                <a:gd name="connsiteX16" fmla="*/ 3518609 w 3694450"/>
                <a:gd name="connsiteY16" fmla="*/ 945480 h 3540753"/>
                <a:gd name="connsiteX17" fmla="*/ 3631585 w 3694450"/>
                <a:gd name="connsiteY17" fmla="*/ 1275317 h 3540753"/>
                <a:gd name="connsiteX18" fmla="*/ 3658075 w 3694450"/>
                <a:gd name="connsiteY18" fmla="*/ 1446924 h 3540753"/>
                <a:gd name="connsiteX19" fmla="*/ 3675282 w 3694450"/>
                <a:gd name="connsiteY19" fmla="*/ 1618660 h 3540753"/>
                <a:gd name="connsiteX20" fmla="*/ 3688982 w 3694450"/>
                <a:gd name="connsiteY20" fmla="*/ 1790396 h 3540753"/>
                <a:gd name="connsiteX21" fmla="*/ 3691773 w 3694450"/>
                <a:gd name="connsiteY21" fmla="*/ 1833443 h 3540753"/>
                <a:gd name="connsiteX22" fmla="*/ 3693007 w 3694450"/>
                <a:gd name="connsiteY22" fmla="*/ 1855584 h 3540753"/>
                <a:gd name="connsiteX23" fmla="*/ 3693916 w 3694450"/>
                <a:gd name="connsiteY23" fmla="*/ 1878114 h 3540753"/>
                <a:gd name="connsiteX24" fmla="*/ 3692682 w 3694450"/>
                <a:gd name="connsiteY24" fmla="*/ 1968884 h 3540753"/>
                <a:gd name="connsiteX25" fmla="*/ 3600224 w 3694450"/>
                <a:gd name="connsiteY25" fmla="*/ 2325407 h 3540753"/>
                <a:gd name="connsiteX26" fmla="*/ 3394725 w 3694450"/>
                <a:gd name="connsiteY26" fmla="*/ 2628169 h 3540753"/>
                <a:gd name="connsiteX27" fmla="*/ 3269478 w 3694450"/>
                <a:gd name="connsiteY27" fmla="*/ 2754390 h 3540753"/>
                <a:gd name="connsiteX28" fmla="*/ 3138907 w 3694450"/>
                <a:gd name="connsiteY28" fmla="*/ 2869119 h 3540753"/>
                <a:gd name="connsiteX29" fmla="*/ 2873673 w 3694450"/>
                <a:gd name="connsiteY29" fmla="*/ 3075852 h 3540753"/>
                <a:gd name="connsiteX30" fmla="*/ 2806927 w 3694450"/>
                <a:gd name="connsiteY30" fmla="*/ 3126301 h 3540753"/>
                <a:gd name="connsiteX31" fmla="*/ 2738362 w 3694450"/>
                <a:gd name="connsiteY31" fmla="*/ 3177075 h 3540753"/>
                <a:gd name="connsiteX32" fmla="*/ 2668110 w 3694450"/>
                <a:gd name="connsiteY32" fmla="*/ 3227200 h 3540753"/>
                <a:gd name="connsiteX33" fmla="*/ 2595649 w 3694450"/>
                <a:gd name="connsiteY33" fmla="*/ 3275896 h 3540753"/>
                <a:gd name="connsiteX34" fmla="*/ 2443522 w 3694450"/>
                <a:gd name="connsiteY34" fmla="*/ 3367316 h 3540753"/>
                <a:gd name="connsiteX35" fmla="*/ 2279902 w 3694450"/>
                <a:gd name="connsiteY35" fmla="*/ 3445036 h 3540753"/>
                <a:gd name="connsiteX36" fmla="*/ 1923834 w 3694450"/>
                <a:gd name="connsiteY36" fmla="*/ 3534442 h 3540753"/>
                <a:gd name="connsiteX37" fmla="*/ 1832154 w 3694450"/>
                <a:gd name="connsiteY37" fmla="*/ 3540221 h 3540753"/>
                <a:gd name="connsiteX38" fmla="*/ 1809235 w 3694450"/>
                <a:gd name="connsiteY38" fmla="*/ 3540740 h 3540753"/>
                <a:gd name="connsiteX39" fmla="*/ 1786380 w 3694450"/>
                <a:gd name="connsiteY39" fmla="*/ 3540610 h 3540753"/>
                <a:gd name="connsiteX40" fmla="*/ 1763590 w 3694450"/>
                <a:gd name="connsiteY40" fmla="*/ 3540351 h 3540753"/>
                <a:gd name="connsiteX41" fmla="*/ 1741449 w 3694450"/>
                <a:gd name="connsiteY41" fmla="*/ 3539507 h 3540753"/>
                <a:gd name="connsiteX42" fmla="*/ 1564584 w 3694450"/>
                <a:gd name="connsiteY42" fmla="*/ 3525417 h 3540753"/>
                <a:gd name="connsiteX43" fmla="*/ 1388822 w 3694450"/>
                <a:gd name="connsiteY43" fmla="*/ 3494381 h 3540753"/>
                <a:gd name="connsiteX44" fmla="*/ 1216177 w 3694450"/>
                <a:gd name="connsiteY44" fmla="*/ 3445750 h 3540753"/>
                <a:gd name="connsiteX45" fmla="*/ 885691 w 3694450"/>
                <a:gd name="connsiteY45" fmla="*/ 3299530 h 3540753"/>
                <a:gd name="connsiteX46" fmla="*/ 607147 w 3694450"/>
                <a:gd name="connsiteY46" fmla="*/ 3071891 h 3540753"/>
                <a:gd name="connsiteX47" fmla="*/ 494236 w 3694450"/>
                <a:gd name="connsiteY47" fmla="*/ 2934892 h 3540753"/>
                <a:gd name="connsiteX48" fmla="*/ 395610 w 3694450"/>
                <a:gd name="connsiteY48" fmla="*/ 2789841 h 3540753"/>
                <a:gd name="connsiteX49" fmla="*/ 372560 w 3694450"/>
                <a:gd name="connsiteY49" fmla="*/ 2752897 h 3540753"/>
                <a:gd name="connsiteX50" fmla="*/ 350549 w 3694450"/>
                <a:gd name="connsiteY50" fmla="*/ 2717056 h 3540753"/>
                <a:gd name="connsiteX51" fmla="*/ 307112 w 3694450"/>
                <a:gd name="connsiteY51" fmla="*/ 2647583 h 3540753"/>
                <a:gd name="connsiteX52" fmla="*/ 217121 w 3694450"/>
                <a:gd name="connsiteY52" fmla="*/ 2505649 h 3540753"/>
                <a:gd name="connsiteX53" fmla="*/ 129273 w 3694450"/>
                <a:gd name="connsiteY53" fmla="*/ 2355599 h 3540753"/>
                <a:gd name="connsiteX54" fmla="*/ 89666 w 3694450"/>
                <a:gd name="connsiteY54" fmla="*/ 2276061 h 3540753"/>
                <a:gd name="connsiteX55" fmla="*/ 56033 w 3694450"/>
                <a:gd name="connsiteY55" fmla="*/ 2192823 h 3540753"/>
                <a:gd name="connsiteX56" fmla="*/ 30257 w 3694450"/>
                <a:gd name="connsiteY56" fmla="*/ 2106468 h 3540753"/>
                <a:gd name="connsiteX57" fmla="*/ 20647 w 3694450"/>
                <a:gd name="connsiteY57" fmla="*/ 2062446 h 3540753"/>
                <a:gd name="connsiteX58" fmla="*/ 16427 w 3694450"/>
                <a:gd name="connsiteY58" fmla="*/ 2040371 h 3540753"/>
                <a:gd name="connsiteX59" fmla="*/ 12921 w 3694450"/>
                <a:gd name="connsiteY59" fmla="*/ 2018230 h 3540753"/>
                <a:gd name="connsiteX60" fmla="*/ 0 w 3694450"/>
                <a:gd name="connsiteY60" fmla="*/ 1840845 h 3540753"/>
                <a:gd name="connsiteX61" fmla="*/ 105769 w 3694450"/>
                <a:gd name="connsiteY61" fmla="*/ 1840845 h 3540753"/>
                <a:gd name="connsiteX62" fmla="*/ 123819 w 3694450"/>
                <a:gd name="connsiteY62" fmla="*/ 1996804 h 3540753"/>
                <a:gd name="connsiteX63" fmla="*/ 177125 w 3694450"/>
                <a:gd name="connsiteY63" fmla="*/ 2142698 h 3540753"/>
                <a:gd name="connsiteX64" fmla="*/ 214329 w 3694450"/>
                <a:gd name="connsiteY64" fmla="*/ 2211393 h 3540753"/>
                <a:gd name="connsiteX65" fmla="*/ 257052 w 3694450"/>
                <a:gd name="connsiteY65" fmla="*/ 2277879 h 3540753"/>
                <a:gd name="connsiteX66" fmla="*/ 355744 w 3694450"/>
                <a:gd name="connsiteY66" fmla="*/ 2406373 h 3540753"/>
                <a:gd name="connsiteX67" fmla="*/ 462551 w 3694450"/>
                <a:gd name="connsiteY67" fmla="*/ 2535841 h 3540753"/>
                <a:gd name="connsiteX68" fmla="*/ 515663 w 3694450"/>
                <a:gd name="connsiteY68" fmla="*/ 2603431 h 3540753"/>
                <a:gd name="connsiteX69" fmla="*/ 541180 w 3694450"/>
                <a:gd name="connsiteY69" fmla="*/ 2636610 h 3540753"/>
                <a:gd name="connsiteX70" fmla="*/ 566177 w 3694450"/>
                <a:gd name="connsiteY70" fmla="*/ 2668360 h 3540753"/>
                <a:gd name="connsiteX71" fmla="*/ 780961 w 3694450"/>
                <a:gd name="connsiteY71" fmla="*/ 2903012 h 3540753"/>
                <a:gd name="connsiteX72" fmla="*/ 895170 w 3694450"/>
                <a:gd name="connsiteY72" fmla="*/ 3008586 h 3540753"/>
                <a:gd name="connsiteX73" fmla="*/ 1014769 w 3694450"/>
                <a:gd name="connsiteY73" fmla="*/ 3105913 h 3540753"/>
                <a:gd name="connsiteX74" fmla="*/ 1281950 w 3694450"/>
                <a:gd name="connsiteY74" fmla="*/ 3259859 h 3540753"/>
                <a:gd name="connsiteX75" fmla="*/ 1431415 w 3694450"/>
                <a:gd name="connsiteY75" fmla="*/ 3303361 h 3540753"/>
                <a:gd name="connsiteX76" fmla="*/ 1469723 w 3694450"/>
                <a:gd name="connsiteY76" fmla="*/ 3311023 h 3540753"/>
                <a:gd name="connsiteX77" fmla="*/ 1508356 w 3694450"/>
                <a:gd name="connsiteY77" fmla="*/ 3317451 h 3540753"/>
                <a:gd name="connsiteX78" fmla="*/ 1586335 w 3694450"/>
                <a:gd name="connsiteY78" fmla="*/ 3326671 h 3540753"/>
                <a:gd name="connsiteX79" fmla="*/ 1625552 w 3694450"/>
                <a:gd name="connsiteY79" fmla="*/ 3329657 h 3540753"/>
                <a:gd name="connsiteX80" fmla="*/ 1664898 w 3694450"/>
                <a:gd name="connsiteY80" fmla="*/ 3331735 h 3540753"/>
                <a:gd name="connsiteX81" fmla="*/ 1704375 w 3694450"/>
                <a:gd name="connsiteY81" fmla="*/ 3332644 h 3540753"/>
                <a:gd name="connsiteX82" fmla="*/ 1743916 w 3694450"/>
                <a:gd name="connsiteY82" fmla="*/ 3332449 h 3540753"/>
                <a:gd name="connsiteX83" fmla="*/ 1763720 w 3694450"/>
                <a:gd name="connsiteY83" fmla="*/ 3332254 h 3540753"/>
                <a:gd name="connsiteX84" fmla="*/ 1782809 w 3694450"/>
                <a:gd name="connsiteY84" fmla="*/ 3331411 h 3540753"/>
                <a:gd name="connsiteX85" fmla="*/ 1801833 w 3694450"/>
                <a:gd name="connsiteY85" fmla="*/ 3330437 h 3540753"/>
                <a:gd name="connsiteX86" fmla="*/ 1820792 w 3694450"/>
                <a:gd name="connsiteY86" fmla="*/ 3328878 h 3540753"/>
                <a:gd name="connsiteX87" fmla="*/ 1895979 w 3694450"/>
                <a:gd name="connsiteY87" fmla="*/ 3319594 h 3540753"/>
                <a:gd name="connsiteX88" fmla="*/ 2182379 w 3694450"/>
                <a:gd name="connsiteY88" fmla="*/ 3225577 h 3540753"/>
                <a:gd name="connsiteX89" fmla="*/ 2446963 w 3694450"/>
                <a:gd name="connsiteY89" fmla="*/ 3060723 h 3540753"/>
                <a:gd name="connsiteX90" fmla="*/ 2511112 w 3694450"/>
                <a:gd name="connsiteY90" fmla="*/ 3012287 h 3540753"/>
                <a:gd name="connsiteX91" fmla="*/ 2575262 w 3694450"/>
                <a:gd name="connsiteY91" fmla="*/ 2962227 h 3540753"/>
                <a:gd name="connsiteX92" fmla="*/ 2705184 w 3694450"/>
                <a:gd name="connsiteY92" fmla="*/ 2858341 h 3540753"/>
                <a:gd name="connsiteX93" fmla="*/ 2972235 w 3694450"/>
                <a:gd name="connsiteY93" fmla="*/ 2657257 h 3540753"/>
                <a:gd name="connsiteX94" fmla="*/ 3221041 w 3694450"/>
                <a:gd name="connsiteY94" fmla="*/ 2457277 h 3540753"/>
                <a:gd name="connsiteX95" fmla="*/ 3419983 w 3694450"/>
                <a:gd name="connsiteY95" fmla="*/ 2228079 h 3540753"/>
                <a:gd name="connsiteX96" fmla="*/ 3487768 w 3694450"/>
                <a:gd name="connsiteY96" fmla="*/ 2094846 h 3540753"/>
                <a:gd name="connsiteX97" fmla="*/ 3529062 w 3694450"/>
                <a:gd name="connsiteY97" fmla="*/ 1949276 h 3540753"/>
                <a:gd name="connsiteX98" fmla="*/ 3540490 w 3694450"/>
                <a:gd name="connsiteY98" fmla="*/ 1872920 h 3540753"/>
                <a:gd name="connsiteX99" fmla="*/ 3542373 w 3694450"/>
                <a:gd name="connsiteY99" fmla="*/ 1853571 h 3540753"/>
                <a:gd name="connsiteX100" fmla="*/ 3543801 w 3694450"/>
                <a:gd name="connsiteY100" fmla="*/ 1833833 h 3540753"/>
                <a:gd name="connsiteX101" fmla="*/ 3545879 w 3694450"/>
                <a:gd name="connsiteY101" fmla="*/ 1793058 h 3540753"/>
                <a:gd name="connsiteX102" fmla="*/ 3542308 w 3694450"/>
                <a:gd name="connsiteY102" fmla="*/ 1630022 h 3540753"/>
                <a:gd name="connsiteX103" fmla="*/ 3519388 w 3694450"/>
                <a:gd name="connsiteY103" fmla="*/ 1468999 h 3540753"/>
                <a:gd name="connsiteX104" fmla="*/ 3480496 w 3694450"/>
                <a:gd name="connsiteY104" fmla="*/ 1311872 h 3540753"/>
                <a:gd name="connsiteX105" fmla="*/ 3380051 w 3694450"/>
                <a:gd name="connsiteY105" fmla="*/ 1007033 h 3540753"/>
                <a:gd name="connsiteX106" fmla="*/ 3311617 w 3694450"/>
                <a:gd name="connsiteY106" fmla="*/ 862307 h 3540753"/>
                <a:gd name="connsiteX107" fmla="*/ 3291684 w 3694450"/>
                <a:gd name="connsiteY107" fmla="*/ 827635 h 3540753"/>
                <a:gd name="connsiteX108" fmla="*/ 3270712 w 3694450"/>
                <a:gd name="connsiteY108" fmla="*/ 793612 h 3540753"/>
                <a:gd name="connsiteX109" fmla="*/ 3248506 w 3694450"/>
                <a:gd name="connsiteY109" fmla="*/ 760369 h 3540753"/>
                <a:gd name="connsiteX110" fmla="*/ 3225327 w 3694450"/>
                <a:gd name="connsiteY110" fmla="*/ 727840 h 3540753"/>
                <a:gd name="connsiteX111" fmla="*/ 3005868 w 3694450"/>
                <a:gd name="connsiteY111" fmla="*/ 498837 h 3540753"/>
                <a:gd name="connsiteX112" fmla="*/ 2741674 w 3694450"/>
                <a:gd name="connsiteY112" fmla="*/ 326257 h 3540753"/>
                <a:gd name="connsiteX113" fmla="*/ 2444366 w 3694450"/>
                <a:gd name="connsiteY113" fmla="*/ 217891 h 3540753"/>
                <a:gd name="connsiteX114" fmla="*/ 2128878 w 3694450"/>
                <a:gd name="connsiteY114" fmla="*/ 172960 h 3540753"/>
                <a:gd name="connsiteX115" fmla="*/ 1809170 w 3694450"/>
                <a:gd name="connsiteY115" fmla="*/ 184388 h 3540753"/>
                <a:gd name="connsiteX116" fmla="*/ 1495370 w 3694450"/>
                <a:gd name="connsiteY116" fmla="*/ 250355 h 3540753"/>
                <a:gd name="connsiteX117" fmla="*/ 1195205 w 3694450"/>
                <a:gd name="connsiteY117" fmla="*/ 365149 h 3540753"/>
                <a:gd name="connsiteX118" fmla="*/ 658830 w 3694450"/>
                <a:gd name="connsiteY118" fmla="*/ 717841 h 3540753"/>
                <a:gd name="connsiteX119" fmla="*/ 439566 w 3694450"/>
                <a:gd name="connsiteY119" fmla="*/ 953207 h 3540753"/>
                <a:gd name="connsiteX120" fmla="*/ 266207 w 3694450"/>
                <a:gd name="connsiteY120" fmla="*/ 1223504 h 3540753"/>
                <a:gd name="connsiteX121" fmla="*/ 148557 w 3694450"/>
                <a:gd name="connsiteY121" fmla="*/ 1522306 h 3540753"/>
                <a:gd name="connsiteX122" fmla="*/ 105769 w 3694450"/>
                <a:gd name="connsiteY122" fmla="*/ 1840845 h 354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694450" h="3540753">
                  <a:moveTo>
                    <a:pt x="0" y="1840845"/>
                  </a:moveTo>
                  <a:cubicBezTo>
                    <a:pt x="325" y="1724948"/>
                    <a:pt x="12401" y="1609050"/>
                    <a:pt x="36035" y="1495231"/>
                  </a:cubicBezTo>
                  <a:cubicBezTo>
                    <a:pt x="59604" y="1381476"/>
                    <a:pt x="95705" y="1269928"/>
                    <a:pt x="144336" y="1164095"/>
                  </a:cubicBezTo>
                  <a:cubicBezTo>
                    <a:pt x="242054" y="952428"/>
                    <a:pt x="383663" y="763031"/>
                    <a:pt x="550399" y="601748"/>
                  </a:cubicBezTo>
                  <a:cubicBezTo>
                    <a:pt x="633963" y="521107"/>
                    <a:pt x="724278" y="447543"/>
                    <a:pt x="819658" y="381446"/>
                  </a:cubicBezTo>
                  <a:cubicBezTo>
                    <a:pt x="915168" y="315413"/>
                    <a:pt x="1015678" y="256588"/>
                    <a:pt x="1120602" y="206528"/>
                  </a:cubicBezTo>
                  <a:cubicBezTo>
                    <a:pt x="1330711" y="107123"/>
                    <a:pt x="1556922" y="41415"/>
                    <a:pt x="1788652" y="13625"/>
                  </a:cubicBezTo>
                  <a:cubicBezTo>
                    <a:pt x="1904485" y="-74"/>
                    <a:pt x="2022005" y="-3386"/>
                    <a:pt x="2138293" y="3432"/>
                  </a:cubicBezTo>
                  <a:cubicBezTo>
                    <a:pt x="2254775" y="10509"/>
                    <a:pt x="2371191" y="27845"/>
                    <a:pt x="2484946" y="57257"/>
                  </a:cubicBezTo>
                  <a:cubicBezTo>
                    <a:pt x="2598701" y="86605"/>
                    <a:pt x="2709794" y="128159"/>
                    <a:pt x="2814783" y="182180"/>
                  </a:cubicBezTo>
                  <a:cubicBezTo>
                    <a:pt x="2919643" y="236201"/>
                    <a:pt x="3018919" y="302233"/>
                    <a:pt x="3107027" y="380797"/>
                  </a:cubicBezTo>
                  <a:cubicBezTo>
                    <a:pt x="3195200" y="459295"/>
                    <a:pt x="3272725" y="548702"/>
                    <a:pt x="3340705" y="643952"/>
                  </a:cubicBezTo>
                  <a:lnTo>
                    <a:pt x="3365897" y="679922"/>
                  </a:lnTo>
                  <a:lnTo>
                    <a:pt x="3390051" y="716542"/>
                  </a:lnTo>
                  <a:cubicBezTo>
                    <a:pt x="3397842" y="728879"/>
                    <a:pt x="3405828" y="741150"/>
                    <a:pt x="3413490" y="753551"/>
                  </a:cubicBezTo>
                  <a:lnTo>
                    <a:pt x="3436085" y="791080"/>
                  </a:lnTo>
                  <a:cubicBezTo>
                    <a:pt x="3465627" y="841465"/>
                    <a:pt x="3493482" y="892823"/>
                    <a:pt x="3518609" y="945480"/>
                  </a:cubicBezTo>
                  <a:cubicBezTo>
                    <a:pt x="3568994" y="1050794"/>
                    <a:pt x="3607821" y="1161628"/>
                    <a:pt x="3631585" y="1275317"/>
                  </a:cubicBezTo>
                  <a:cubicBezTo>
                    <a:pt x="3643402" y="1332195"/>
                    <a:pt x="3651648" y="1389527"/>
                    <a:pt x="3658075" y="1446924"/>
                  </a:cubicBezTo>
                  <a:cubicBezTo>
                    <a:pt x="3664633" y="1504256"/>
                    <a:pt x="3669893" y="1561523"/>
                    <a:pt x="3675282" y="1618660"/>
                  </a:cubicBezTo>
                  <a:cubicBezTo>
                    <a:pt x="3680411" y="1675862"/>
                    <a:pt x="3684956" y="1733064"/>
                    <a:pt x="3688982" y="1790396"/>
                  </a:cubicBezTo>
                  <a:lnTo>
                    <a:pt x="3691773" y="1833443"/>
                  </a:lnTo>
                  <a:cubicBezTo>
                    <a:pt x="3692293" y="1840521"/>
                    <a:pt x="3692618" y="1848117"/>
                    <a:pt x="3693007" y="1855584"/>
                  </a:cubicBezTo>
                  <a:cubicBezTo>
                    <a:pt x="3693397" y="1863051"/>
                    <a:pt x="3693786" y="1870583"/>
                    <a:pt x="3693916" y="1878114"/>
                  </a:cubicBezTo>
                  <a:cubicBezTo>
                    <a:pt x="3694890" y="1908176"/>
                    <a:pt x="3694565" y="1938498"/>
                    <a:pt x="3692682" y="1968884"/>
                  </a:cubicBezTo>
                  <a:cubicBezTo>
                    <a:pt x="3685670" y="2090496"/>
                    <a:pt x="3653011" y="2213016"/>
                    <a:pt x="3600224" y="2325407"/>
                  </a:cubicBezTo>
                  <a:cubicBezTo>
                    <a:pt x="3547567" y="2438123"/>
                    <a:pt x="3474977" y="2539282"/>
                    <a:pt x="3394725" y="2628169"/>
                  </a:cubicBezTo>
                  <a:cubicBezTo>
                    <a:pt x="3354599" y="2672775"/>
                    <a:pt x="3312461" y="2714589"/>
                    <a:pt x="3269478" y="2754390"/>
                  </a:cubicBezTo>
                  <a:cubicBezTo>
                    <a:pt x="3226495" y="2794192"/>
                    <a:pt x="3182928" y="2832499"/>
                    <a:pt x="3138907" y="2869119"/>
                  </a:cubicBezTo>
                  <a:cubicBezTo>
                    <a:pt x="3051058" y="2942683"/>
                    <a:pt x="2961262" y="3009754"/>
                    <a:pt x="2873673" y="3075852"/>
                  </a:cubicBezTo>
                  <a:lnTo>
                    <a:pt x="2806927" y="3126301"/>
                  </a:lnTo>
                  <a:cubicBezTo>
                    <a:pt x="2784332" y="3143247"/>
                    <a:pt x="2761542" y="3160324"/>
                    <a:pt x="2738362" y="3177075"/>
                  </a:cubicBezTo>
                  <a:cubicBezTo>
                    <a:pt x="2715248" y="3193892"/>
                    <a:pt x="2691873" y="3210643"/>
                    <a:pt x="2668110" y="3227200"/>
                  </a:cubicBezTo>
                  <a:cubicBezTo>
                    <a:pt x="2644281" y="3243627"/>
                    <a:pt x="2620257" y="3259924"/>
                    <a:pt x="2595649" y="3275896"/>
                  </a:cubicBezTo>
                  <a:cubicBezTo>
                    <a:pt x="2546693" y="3307906"/>
                    <a:pt x="2496179" y="3338942"/>
                    <a:pt x="2443522" y="3367316"/>
                  </a:cubicBezTo>
                  <a:cubicBezTo>
                    <a:pt x="2390930" y="3395820"/>
                    <a:pt x="2336520" y="3422311"/>
                    <a:pt x="2279902" y="3445036"/>
                  </a:cubicBezTo>
                  <a:cubicBezTo>
                    <a:pt x="2167186" y="3491135"/>
                    <a:pt x="2046094" y="3522235"/>
                    <a:pt x="1923834" y="3534442"/>
                  </a:cubicBezTo>
                  <a:cubicBezTo>
                    <a:pt x="1893252" y="3537364"/>
                    <a:pt x="1862671" y="3539572"/>
                    <a:pt x="1832154" y="3540221"/>
                  </a:cubicBezTo>
                  <a:lnTo>
                    <a:pt x="1809235" y="3540740"/>
                  </a:lnTo>
                  <a:cubicBezTo>
                    <a:pt x="1801638" y="3540805"/>
                    <a:pt x="1793976" y="3540610"/>
                    <a:pt x="1786380" y="3540610"/>
                  </a:cubicBezTo>
                  <a:lnTo>
                    <a:pt x="1763590" y="3540351"/>
                  </a:lnTo>
                  <a:lnTo>
                    <a:pt x="1741449" y="3539507"/>
                  </a:lnTo>
                  <a:cubicBezTo>
                    <a:pt x="1682494" y="3537623"/>
                    <a:pt x="1623409" y="3532949"/>
                    <a:pt x="1564584" y="3525417"/>
                  </a:cubicBezTo>
                  <a:cubicBezTo>
                    <a:pt x="1505694" y="3518275"/>
                    <a:pt x="1446933" y="3508016"/>
                    <a:pt x="1388822" y="3494381"/>
                  </a:cubicBezTo>
                  <a:cubicBezTo>
                    <a:pt x="1330776" y="3480616"/>
                    <a:pt x="1273184" y="3464319"/>
                    <a:pt x="1216177" y="3445750"/>
                  </a:cubicBezTo>
                  <a:cubicBezTo>
                    <a:pt x="1102357" y="3408286"/>
                    <a:pt x="989836" y="3361667"/>
                    <a:pt x="885691" y="3299530"/>
                  </a:cubicBezTo>
                  <a:cubicBezTo>
                    <a:pt x="781480" y="3237524"/>
                    <a:pt x="688438" y="3158895"/>
                    <a:pt x="607147" y="3071891"/>
                  </a:cubicBezTo>
                  <a:cubicBezTo>
                    <a:pt x="566307" y="3028454"/>
                    <a:pt x="529168" y="2982225"/>
                    <a:pt x="494236" y="2934892"/>
                  </a:cubicBezTo>
                  <a:cubicBezTo>
                    <a:pt x="459499" y="2887364"/>
                    <a:pt x="426451" y="2839122"/>
                    <a:pt x="395610" y="2789841"/>
                  </a:cubicBezTo>
                  <a:cubicBezTo>
                    <a:pt x="387689" y="2777635"/>
                    <a:pt x="380222" y="2765233"/>
                    <a:pt x="372560" y="2752897"/>
                  </a:cubicBezTo>
                  <a:lnTo>
                    <a:pt x="350549" y="2717056"/>
                  </a:lnTo>
                  <a:cubicBezTo>
                    <a:pt x="336460" y="2693877"/>
                    <a:pt x="321851" y="2670892"/>
                    <a:pt x="307112" y="2647583"/>
                  </a:cubicBezTo>
                  <a:lnTo>
                    <a:pt x="217121" y="2505649"/>
                  </a:lnTo>
                  <a:cubicBezTo>
                    <a:pt x="186929" y="2457277"/>
                    <a:pt x="157127" y="2407477"/>
                    <a:pt x="129273" y="2355599"/>
                  </a:cubicBezTo>
                  <a:cubicBezTo>
                    <a:pt x="115378" y="2329627"/>
                    <a:pt x="101938" y="2303202"/>
                    <a:pt x="89666" y="2276061"/>
                  </a:cubicBezTo>
                  <a:cubicBezTo>
                    <a:pt x="77460" y="2248856"/>
                    <a:pt x="66097" y="2221132"/>
                    <a:pt x="56033" y="2192823"/>
                  </a:cubicBezTo>
                  <a:cubicBezTo>
                    <a:pt x="46164" y="2164449"/>
                    <a:pt x="37399" y="2135686"/>
                    <a:pt x="30257" y="2106468"/>
                  </a:cubicBezTo>
                  <a:cubicBezTo>
                    <a:pt x="26880" y="2091859"/>
                    <a:pt x="23439" y="2077185"/>
                    <a:pt x="20647" y="2062446"/>
                  </a:cubicBezTo>
                  <a:lnTo>
                    <a:pt x="16427" y="2040371"/>
                  </a:lnTo>
                  <a:lnTo>
                    <a:pt x="12921" y="2018230"/>
                  </a:lnTo>
                  <a:cubicBezTo>
                    <a:pt x="3831" y="1959080"/>
                    <a:pt x="0" y="1899735"/>
                    <a:pt x="0" y="1840845"/>
                  </a:cubicBezTo>
                  <a:close/>
                  <a:moveTo>
                    <a:pt x="105769" y="1840845"/>
                  </a:moveTo>
                  <a:cubicBezTo>
                    <a:pt x="106353" y="1893697"/>
                    <a:pt x="111547" y="1946159"/>
                    <a:pt x="123819" y="1996804"/>
                  </a:cubicBezTo>
                  <a:cubicBezTo>
                    <a:pt x="135895" y="2047513"/>
                    <a:pt x="154660" y="2096015"/>
                    <a:pt x="177125" y="2142698"/>
                  </a:cubicBezTo>
                  <a:cubicBezTo>
                    <a:pt x="188488" y="2166008"/>
                    <a:pt x="201084" y="2188862"/>
                    <a:pt x="214329" y="2211393"/>
                  </a:cubicBezTo>
                  <a:cubicBezTo>
                    <a:pt x="227769" y="2233858"/>
                    <a:pt x="242119" y="2255999"/>
                    <a:pt x="257052" y="2277879"/>
                  </a:cubicBezTo>
                  <a:cubicBezTo>
                    <a:pt x="287309" y="2321511"/>
                    <a:pt x="320942" y="2363845"/>
                    <a:pt x="355744" y="2406373"/>
                  </a:cubicBezTo>
                  <a:cubicBezTo>
                    <a:pt x="390545" y="2448966"/>
                    <a:pt x="426905" y="2491559"/>
                    <a:pt x="462551" y="2535841"/>
                  </a:cubicBezTo>
                  <a:cubicBezTo>
                    <a:pt x="480406" y="2557916"/>
                    <a:pt x="498067" y="2580512"/>
                    <a:pt x="515663" y="2603431"/>
                  </a:cubicBezTo>
                  <a:lnTo>
                    <a:pt x="541180" y="2636610"/>
                  </a:lnTo>
                  <a:cubicBezTo>
                    <a:pt x="549555" y="2647193"/>
                    <a:pt x="557542" y="2658036"/>
                    <a:pt x="566177" y="2668360"/>
                  </a:cubicBezTo>
                  <a:cubicBezTo>
                    <a:pt x="633573" y="2752377"/>
                    <a:pt x="706683" y="2829707"/>
                    <a:pt x="780961" y="2903012"/>
                  </a:cubicBezTo>
                  <a:cubicBezTo>
                    <a:pt x="818295" y="2939502"/>
                    <a:pt x="856278" y="2974758"/>
                    <a:pt x="895170" y="3008586"/>
                  </a:cubicBezTo>
                  <a:cubicBezTo>
                    <a:pt x="934062" y="3042413"/>
                    <a:pt x="973669" y="3075137"/>
                    <a:pt x="1014769" y="3105913"/>
                  </a:cubicBezTo>
                  <a:cubicBezTo>
                    <a:pt x="1096644" y="3167596"/>
                    <a:pt x="1184946" y="3222720"/>
                    <a:pt x="1281950" y="3259859"/>
                  </a:cubicBezTo>
                  <a:cubicBezTo>
                    <a:pt x="1330321" y="3278429"/>
                    <a:pt x="1380446" y="3292648"/>
                    <a:pt x="1431415" y="3303361"/>
                  </a:cubicBezTo>
                  <a:cubicBezTo>
                    <a:pt x="1444206" y="3305893"/>
                    <a:pt x="1456867" y="3308815"/>
                    <a:pt x="1469723" y="3311023"/>
                  </a:cubicBezTo>
                  <a:lnTo>
                    <a:pt x="1508356" y="3317451"/>
                  </a:lnTo>
                  <a:cubicBezTo>
                    <a:pt x="1534262" y="3320892"/>
                    <a:pt x="1560169" y="3324528"/>
                    <a:pt x="1586335" y="3326671"/>
                  </a:cubicBezTo>
                  <a:cubicBezTo>
                    <a:pt x="1599385" y="3327904"/>
                    <a:pt x="1612436" y="3329073"/>
                    <a:pt x="1625552" y="3329657"/>
                  </a:cubicBezTo>
                  <a:cubicBezTo>
                    <a:pt x="1638667" y="3330307"/>
                    <a:pt x="1651718" y="3331346"/>
                    <a:pt x="1664898" y="3331735"/>
                  </a:cubicBezTo>
                  <a:lnTo>
                    <a:pt x="1704375" y="3332644"/>
                  </a:lnTo>
                  <a:cubicBezTo>
                    <a:pt x="1717491" y="3332969"/>
                    <a:pt x="1730736" y="3332514"/>
                    <a:pt x="1743916" y="3332449"/>
                  </a:cubicBezTo>
                  <a:lnTo>
                    <a:pt x="1763720" y="3332254"/>
                  </a:lnTo>
                  <a:cubicBezTo>
                    <a:pt x="1770148" y="3332060"/>
                    <a:pt x="1776446" y="3331670"/>
                    <a:pt x="1782809" y="3331411"/>
                  </a:cubicBezTo>
                  <a:cubicBezTo>
                    <a:pt x="1789172" y="3331086"/>
                    <a:pt x="1795535" y="3330891"/>
                    <a:pt x="1801833" y="3330437"/>
                  </a:cubicBezTo>
                  <a:lnTo>
                    <a:pt x="1820792" y="3328878"/>
                  </a:lnTo>
                  <a:cubicBezTo>
                    <a:pt x="1846049" y="3326866"/>
                    <a:pt x="1871112" y="3323489"/>
                    <a:pt x="1895979" y="3319594"/>
                  </a:cubicBezTo>
                  <a:cubicBezTo>
                    <a:pt x="1995515" y="3303101"/>
                    <a:pt x="2091219" y="3270832"/>
                    <a:pt x="2182379" y="3225577"/>
                  </a:cubicBezTo>
                  <a:cubicBezTo>
                    <a:pt x="2273864" y="3180841"/>
                    <a:pt x="2360933" y="3123574"/>
                    <a:pt x="2446963" y="3060723"/>
                  </a:cubicBezTo>
                  <a:cubicBezTo>
                    <a:pt x="2468454" y="3045075"/>
                    <a:pt x="2489816" y="3028778"/>
                    <a:pt x="2511112" y="3012287"/>
                  </a:cubicBezTo>
                  <a:cubicBezTo>
                    <a:pt x="2532539" y="2995860"/>
                    <a:pt x="2553900" y="2979173"/>
                    <a:pt x="2575262" y="2962227"/>
                  </a:cubicBezTo>
                  <a:lnTo>
                    <a:pt x="2705184" y="2858341"/>
                  </a:lnTo>
                  <a:cubicBezTo>
                    <a:pt x="2794331" y="2787634"/>
                    <a:pt x="2884322" y="2721796"/>
                    <a:pt x="2972235" y="2657257"/>
                  </a:cubicBezTo>
                  <a:cubicBezTo>
                    <a:pt x="3060084" y="2592718"/>
                    <a:pt x="3144620" y="2527530"/>
                    <a:pt x="3221041" y="2457277"/>
                  </a:cubicBezTo>
                  <a:cubicBezTo>
                    <a:pt x="3297462" y="2387154"/>
                    <a:pt x="3366481" y="2312421"/>
                    <a:pt x="3419983" y="2228079"/>
                  </a:cubicBezTo>
                  <a:cubicBezTo>
                    <a:pt x="3446733" y="2185941"/>
                    <a:pt x="3469588" y="2141529"/>
                    <a:pt x="3487768" y="2094846"/>
                  </a:cubicBezTo>
                  <a:cubicBezTo>
                    <a:pt x="3506078" y="2048227"/>
                    <a:pt x="3519258" y="1999401"/>
                    <a:pt x="3529062" y="1949276"/>
                  </a:cubicBezTo>
                  <a:cubicBezTo>
                    <a:pt x="3533932" y="1924213"/>
                    <a:pt x="3537828" y="1898697"/>
                    <a:pt x="3540490" y="1872920"/>
                  </a:cubicBezTo>
                  <a:cubicBezTo>
                    <a:pt x="3541269" y="1866492"/>
                    <a:pt x="3541789" y="1859999"/>
                    <a:pt x="3542373" y="1853571"/>
                  </a:cubicBezTo>
                  <a:cubicBezTo>
                    <a:pt x="3542892" y="1847078"/>
                    <a:pt x="3543542" y="1840715"/>
                    <a:pt x="3543801" y="1833833"/>
                  </a:cubicBezTo>
                  <a:lnTo>
                    <a:pt x="3545879" y="1793058"/>
                  </a:lnTo>
                  <a:cubicBezTo>
                    <a:pt x="3547762" y="1738648"/>
                    <a:pt x="3546593" y="1684173"/>
                    <a:pt x="3542308" y="1630022"/>
                  </a:cubicBezTo>
                  <a:cubicBezTo>
                    <a:pt x="3538153" y="1575807"/>
                    <a:pt x="3530166" y="1522046"/>
                    <a:pt x="3519388" y="1468999"/>
                  </a:cubicBezTo>
                  <a:cubicBezTo>
                    <a:pt x="3508480" y="1415953"/>
                    <a:pt x="3494845" y="1363620"/>
                    <a:pt x="3480496" y="1311872"/>
                  </a:cubicBezTo>
                  <a:cubicBezTo>
                    <a:pt x="3451862" y="1208311"/>
                    <a:pt x="3420242" y="1106114"/>
                    <a:pt x="3380051" y="1007033"/>
                  </a:cubicBezTo>
                  <a:cubicBezTo>
                    <a:pt x="3359924" y="957557"/>
                    <a:pt x="3337458" y="908990"/>
                    <a:pt x="3311617" y="862307"/>
                  </a:cubicBezTo>
                  <a:cubicBezTo>
                    <a:pt x="3305319" y="850555"/>
                    <a:pt x="3298371" y="839127"/>
                    <a:pt x="3291684" y="827635"/>
                  </a:cubicBezTo>
                  <a:cubicBezTo>
                    <a:pt x="3284801" y="816208"/>
                    <a:pt x="3277659" y="804975"/>
                    <a:pt x="3270712" y="793612"/>
                  </a:cubicBezTo>
                  <a:lnTo>
                    <a:pt x="3248506" y="760369"/>
                  </a:lnTo>
                  <a:lnTo>
                    <a:pt x="3225327" y="727840"/>
                  </a:lnTo>
                  <a:cubicBezTo>
                    <a:pt x="3161891" y="642329"/>
                    <a:pt x="3087418" y="565843"/>
                    <a:pt x="3005868" y="498837"/>
                  </a:cubicBezTo>
                  <a:cubicBezTo>
                    <a:pt x="2924513" y="431636"/>
                    <a:pt x="2836145" y="373200"/>
                    <a:pt x="2741674" y="326257"/>
                  </a:cubicBezTo>
                  <a:cubicBezTo>
                    <a:pt x="2647268" y="279183"/>
                    <a:pt x="2547343" y="243083"/>
                    <a:pt x="2444366" y="217891"/>
                  </a:cubicBezTo>
                  <a:cubicBezTo>
                    <a:pt x="2341389" y="192634"/>
                    <a:pt x="2235556" y="178090"/>
                    <a:pt x="2128878" y="172960"/>
                  </a:cubicBezTo>
                  <a:cubicBezTo>
                    <a:pt x="2022005" y="167571"/>
                    <a:pt x="1915263" y="171142"/>
                    <a:pt x="1809170" y="184388"/>
                  </a:cubicBezTo>
                  <a:cubicBezTo>
                    <a:pt x="1703141" y="197698"/>
                    <a:pt x="1598087" y="219968"/>
                    <a:pt x="1495370" y="250355"/>
                  </a:cubicBezTo>
                  <a:cubicBezTo>
                    <a:pt x="1392588" y="280612"/>
                    <a:pt x="1292338" y="319764"/>
                    <a:pt x="1195205" y="365149"/>
                  </a:cubicBezTo>
                  <a:cubicBezTo>
                    <a:pt x="1000354" y="454945"/>
                    <a:pt x="818425" y="574024"/>
                    <a:pt x="658830" y="717841"/>
                  </a:cubicBezTo>
                  <a:cubicBezTo>
                    <a:pt x="579293" y="789976"/>
                    <a:pt x="505599" y="868670"/>
                    <a:pt x="439566" y="953207"/>
                  </a:cubicBezTo>
                  <a:cubicBezTo>
                    <a:pt x="373404" y="1037614"/>
                    <a:pt x="315033" y="1128124"/>
                    <a:pt x="266207" y="1223504"/>
                  </a:cubicBezTo>
                  <a:cubicBezTo>
                    <a:pt x="217381" y="1318820"/>
                    <a:pt x="176736" y="1418615"/>
                    <a:pt x="148557" y="1522306"/>
                  </a:cubicBezTo>
                  <a:cubicBezTo>
                    <a:pt x="120378" y="1625737"/>
                    <a:pt x="105704" y="1733259"/>
                    <a:pt x="105769" y="1840845"/>
                  </a:cubicBezTo>
                  <a:close/>
                </a:path>
              </a:pathLst>
            </a:custGeom>
            <a:solidFill>
              <a:schemeClr val="bg1">
                <a:alpha val="30000"/>
              </a:schemeClr>
            </a:solidFill>
            <a:ln w="6477" cap="flat">
              <a:noFill/>
              <a:prstDash val="solid"/>
              <a:miter/>
            </a:ln>
          </p:spPr>
          <p:txBody>
            <a:bodyPr rtlCol="0" anchor="ctr"/>
            <a:lstStyle/>
            <a:p>
              <a:endParaRPr lang="en-US"/>
            </a:p>
          </p:txBody>
        </p:sp>
        <p:sp useBgFill="1">
          <p:nvSpPr>
            <p:cNvPr id="49" name="Freeform: Shape 48">
              <a:extLst>
                <a:ext uri="{FF2B5EF4-FFF2-40B4-BE49-F238E27FC236}">
                  <a16:creationId xmlns:a16="http://schemas.microsoft.com/office/drawing/2014/main" id="{E60A3343-3E63-4D54-9B58-ED345ED11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5681" y="505450"/>
              <a:ext cx="3895714" cy="3896752"/>
            </a:xfrm>
            <a:custGeom>
              <a:avLst/>
              <a:gdLst>
                <a:gd name="connsiteX0" fmla="*/ 3635675 w 3895714"/>
                <a:gd name="connsiteY0" fmla="*/ 975357 h 3896752"/>
                <a:gd name="connsiteX1" fmla="*/ 2951718 w 3895714"/>
                <a:gd name="connsiteY1" fmla="*/ 278738 h 3896752"/>
                <a:gd name="connsiteX2" fmla="*/ 2920942 w 3895714"/>
                <a:gd name="connsiteY2" fmla="*/ 258805 h 3896752"/>
                <a:gd name="connsiteX3" fmla="*/ 2584417 w 3895714"/>
                <a:gd name="connsiteY3" fmla="*/ 96808 h 3896752"/>
                <a:gd name="connsiteX4" fmla="*/ 2218609 w 3895714"/>
                <a:gd name="connsiteY4" fmla="*/ 12661 h 3896752"/>
                <a:gd name="connsiteX5" fmla="*/ 2009604 w 3895714"/>
                <a:gd name="connsiteY5" fmla="*/ 0 h 3896752"/>
                <a:gd name="connsiteX6" fmla="*/ 1963440 w 3895714"/>
                <a:gd name="connsiteY6" fmla="*/ 584 h 3896752"/>
                <a:gd name="connsiteX7" fmla="*/ 1957467 w 3895714"/>
                <a:gd name="connsiteY7" fmla="*/ 519 h 3896752"/>
                <a:gd name="connsiteX8" fmla="*/ 1947857 w 3895714"/>
                <a:gd name="connsiteY8" fmla="*/ 390 h 3896752"/>
                <a:gd name="connsiteX9" fmla="*/ 1189686 w 3895714"/>
                <a:gd name="connsiteY9" fmla="*/ 153491 h 3896752"/>
                <a:gd name="connsiteX10" fmla="*/ 570527 w 3895714"/>
                <a:gd name="connsiteY10" fmla="*/ 570917 h 3896752"/>
                <a:gd name="connsiteX11" fmla="*/ 153102 w 3895714"/>
                <a:gd name="connsiteY11" fmla="*/ 1190076 h 3896752"/>
                <a:gd name="connsiteX12" fmla="*/ 0 w 3895714"/>
                <a:gd name="connsiteY12" fmla="*/ 1948247 h 3896752"/>
                <a:gd name="connsiteX13" fmla="*/ 265558 w 3895714"/>
                <a:gd name="connsiteY13" fmla="*/ 2930616 h 3896752"/>
                <a:gd name="connsiteX14" fmla="*/ 962241 w 3895714"/>
                <a:gd name="connsiteY14" fmla="*/ 3628598 h 3896752"/>
                <a:gd name="connsiteX15" fmla="*/ 1094891 w 3895714"/>
                <a:gd name="connsiteY15" fmla="*/ 3712940 h 3896752"/>
                <a:gd name="connsiteX16" fmla="*/ 1271691 w 3895714"/>
                <a:gd name="connsiteY16" fmla="*/ 3794490 h 3896752"/>
                <a:gd name="connsiteX17" fmla="*/ 1457322 w 3895714"/>
                <a:gd name="connsiteY17" fmla="*/ 3850589 h 3896752"/>
                <a:gd name="connsiteX18" fmla="*/ 1646589 w 3895714"/>
                <a:gd name="connsiteY18" fmla="*/ 3882988 h 3896752"/>
                <a:gd name="connsiteX19" fmla="*/ 1729632 w 3895714"/>
                <a:gd name="connsiteY19" fmla="*/ 3891104 h 3896752"/>
                <a:gd name="connsiteX20" fmla="*/ 1741190 w 3895714"/>
                <a:gd name="connsiteY20" fmla="*/ 3892078 h 3896752"/>
                <a:gd name="connsiteX21" fmla="*/ 1741579 w 3895714"/>
                <a:gd name="connsiteY21" fmla="*/ 3892143 h 3896752"/>
                <a:gd name="connsiteX22" fmla="*/ 1741969 w 3895714"/>
                <a:gd name="connsiteY22" fmla="*/ 3892143 h 3896752"/>
                <a:gd name="connsiteX23" fmla="*/ 1754500 w 3895714"/>
                <a:gd name="connsiteY23" fmla="*/ 3892792 h 3896752"/>
                <a:gd name="connsiteX24" fmla="*/ 1836634 w 3895714"/>
                <a:gd name="connsiteY24" fmla="*/ 3896104 h 3896752"/>
                <a:gd name="connsiteX25" fmla="*/ 1845075 w 3895714"/>
                <a:gd name="connsiteY25" fmla="*/ 3896299 h 3896752"/>
                <a:gd name="connsiteX26" fmla="*/ 1874747 w 3895714"/>
                <a:gd name="connsiteY26" fmla="*/ 3896753 h 3896752"/>
                <a:gd name="connsiteX27" fmla="*/ 1884617 w 3895714"/>
                <a:gd name="connsiteY27" fmla="*/ 3896688 h 3896752"/>
                <a:gd name="connsiteX28" fmla="*/ 1908381 w 3895714"/>
                <a:gd name="connsiteY28" fmla="*/ 3896558 h 3896752"/>
                <a:gd name="connsiteX29" fmla="*/ 1908770 w 3895714"/>
                <a:gd name="connsiteY29" fmla="*/ 3896558 h 3896752"/>
                <a:gd name="connsiteX30" fmla="*/ 1909160 w 3895714"/>
                <a:gd name="connsiteY30" fmla="*/ 3896558 h 3896752"/>
                <a:gd name="connsiteX31" fmla="*/ 1925327 w 3895714"/>
                <a:gd name="connsiteY31" fmla="*/ 3895974 h 3896752"/>
                <a:gd name="connsiteX32" fmla="*/ 1932729 w 3895714"/>
                <a:gd name="connsiteY32" fmla="*/ 3896104 h 3896752"/>
                <a:gd name="connsiteX33" fmla="*/ 1947857 w 3895714"/>
                <a:gd name="connsiteY33" fmla="*/ 3896299 h 3896752"/>
                <a:gd name="connsiteX34" fmla="*/ 2706028 w 3895714"/>
                <a:gd name="connsiteY34" fmla="*/ 3743197 h 3896752"/>
                <a:gd name="connsiteX35" fmla="*/ 3325187 w 3895714"/>
                <a:gd name="connsiteY35" fmla="*/ 3325771 h 3896752"/>
                <a:gd name="connsiteX36" fmla="*/ 3742612 w 3895714"/>
                <a:gd name="connsiteY36" fmla="*/ 2706612 h 3896752"/>
                <a:gd name="connsiteX37" fmla="*/ 3895714 w 3895714"/>
                <a:gd name="connsiteY37" fmla="*/ 1948247 h 3896752"/>
                <a:gd name="connsiteX38" fmla="*/ 3635675 w 3895714"/>
                <a:gd name="connsiteY38" fmla="*/ 975357 h 3896752"/>
                <a:gd name="connsiteX39" fmla="*/ 2988922 w 3895714"/>
                <a:gd name="connsiteY39" fmla="*/ 3083068 h 3896752"/>
                <a:gd name="connsiteX40" fmla="*/ 2871271 w 3895714"/>
                <a:gd name="connsiteY40" fmla="*/ 3175202 h 3896752"/>
                <a:gd name="connsiteX41" fmla="*/ 2801473 w 3895714"/>
                <a:gd name="connsiteY41" fmla="*/ 3231040 h 3896752"/>
                <a:gd name="connsiteX42" fmla="*/ 2733038 w 3895714"/>
                <a:gd name="connsiteY42" fmla="*/ 3284412 h 3896752"/>
                <a:gd name="connsiteX43" fmla="*/ 2594416 w 3895714"/>
                <a:gd name="connsiteY43" fmla="*/ 3385116 h 3896752"/>
                <a:gd name="connsiteX44" fmla="*/ 2452612 w 3895714"/>
                <a:gd name="connsiteY44" fmla="*/ 3473678 h 3896752"/>
                <a:gd name="connsiteX45" fmla="*/ 2306458 w 3895714"/>
                <a:gd name="connsiteY45" fmla="*/ 3546139 h 3896752"/>
                <a:gd name="connsiteX46" fmla="*/ 1998696 w 3895714"/>
                <a:gd name="connsiteY46" fmla="*/ 3629312 h 3896752"/>
                <a:gd name="connsiteX47" fmla="*/ 1919094 w 3895714"/>
                <a:gd name="connsiteY47" fmla="*/ 3636259 h 3896752"/>
                <a:gd name="connsiteX48" fmla="*/ 1898771 w 3895714"/>
                <a:gd name="connsiteY48" fmla="*/ 3637299 h 3896752"/>
                <a:gd name="connsiteX49" fmla="*/ 1878578 w 3895714"/>
                <a:gd name="connsiteY49" fmla="*/ 3637818 h 3896752"/>
                <a:gd name="connsiteX50" fmla="*/ 1878383 w 3895714"/>
                <a:gd name="connsiteY50" fmla="*/ 3637818 h 3896752"/>
                <a:gd name="connsiteX51" fmla="*/ 1878189 w 3895714"/>
                <a:gd name="connsiteY51" fmla="*/ 3637818 h 3896752"/>
                <a:gd name="connsiteX52" fmla="*/ 1856697 w 3895714"/>
                <a:gd name="connsiteY52" fmla="*/ 3638143 h 3896752"/>
                <a:gd name="connsiteX53" fmla="*/ 1845660 w 3895714"/>
                <a:gd name="connsiteY53" fmla="*/ 3638078 h 3896752"/>
                <a:gd name="connsiteX54" fmla="*/ 1837284 w 3895714"/>
                <a:gd name="connsiteY54" fmla="*/ 3638078 h 3896752"/>
                <a:gd name="connsiteX55" fmla="*/ 1670482 w 3895714"/>
                <a:gd name="connsiteY55" fmla="*/ 3630806 h 3896752"/>
                <a:gd name="connsiteX56" fmla="*/ 1589906 w 3895714"/>
                <a:gd name="connsiteY56" fmla="*/ 3621651 h 3896752"/>
                <a:gd name="connsiteX57" fmla="*/ 1509654 w 3895714"/>
                <a:gd name="connsiteY57" fmla="*/ 3608146 h 3896752"/>
                <a:gd name="connsiteX58" fmla="*/ 1351488 w 3895714"/>
                <a:gd name="connsiteY58" fmla="*/ 3567176 h 3896752"/>
                <a:gd name="connsiteX59" fmla="*/ 1200010 w 3895714"/>
                <a:gd name="connsiteY59" fmla="*/ 3507961 h 3896752"/>
                <a:gd name="connsiteX60" fmla="*/ 1199880 w 3895714"/>
                <a:gd name="connsiteY60" fmla="*/ 3507896 h 3896752"/>
                <a:gd name="connsiteX61" fmla="*/ 1199750 w 3895714"/>
                <a:gd name="connsiteY61" fmla="*/ 3507831 h 3896752"/>
                <a:gd name="connsiteX62" fmla="*/ 1056258 w 3895714"/>
                <a:gd name="connsiteY62" fmla="*/ 3429462 h 3896752"/>
                <a:gd name="connsiteX63" fmla="*/ 795700 w 3895714"/>
                <a:gd name="connsiteY63" fmla="*/ 3220197 h 3896752"/>
                <a:gd name="connsiteX64" fmla="*/ 679218 w 3895714"/>
                <a:gd name="connsiteY64" fmla="*/ 3094366 h 3896752"/>
                <a:gd name="connsiteX65" fmla="*/ 628444 w 3895714"/>
                <a:gd name="connsiteY65" fmla="*/ 3032814 h 3896752"/>
                <a:gd name="connsiteX66" fmla="*/ 624158 w 3895714"/>
                <a:gd name="connsiteY66" fmla="*/ 3027489 h 3896752"/>
                <a:gd name="connsiteX67" fmla="*/ 615653 w 3895714"/>
                <a:gd name="connsiteY67" fmla="*/ 3016516 h 3896752"/>
                <a:gd name="connsiteX68" fmla="*/ 571566 w 3895714"/>
                <a:gd name="connsiteY68" fmla="*/ 2958405 h 3896752"/>
                <a:gd name="connsiteX69" fmla="*/ 571436 w 3895714"/>
                <a:gd name="connsiteY69" fmla="*/ 2958275 h 3896752"/>
                <a:gd name="connsiteX70" fmla="*/ 571306 w 3895714"/>
                <a:gd name="connsiteY70" fmla="*/ 2958146 h 3896752"/>
                <a:gd name="connsiteX71" fmla="*/ 546114 w 3895714"/>
                <a:gd name="connsiteY71" fmla="*/ 2923863 h 3896752"/>
                <a:gd name="connsiteX72" fmla="*/ 518000 w 3895714"/>
                <a:gd name="connsiteY72" fmla="*/ 2885685 h 3896752"/>
                <a:gd name="connsiteX73" fmla="*/ 463006 w 3895714"/>
                <a:gd name="connsiteY73" fmla="*/ 2813809 h 3896752"/>
                <a:gd name="connsiteX74" fmla="*/ 419503 w 3895714"/>
                <a:gd name="connsiteY74" fmla="*/ 2758036 h 3896752"/>
                <a:gd name="connsiteX75" fmla="*/ 353731 w 3895714"/>
                <a:gd name="connsiteY75" fmla="*/ 2672979 h 3896752"/>
                <a:gd name="connsiteX76" fmla="*/ 301593 w 3895714"/>
                <a:gd name="connsiteY76" fmla="*/ 2602207 h 3896752"/>
                <a:gd name="connsiteX77" fmla="*/ 253351 w 3895714"/>
                <a:gd name="connsiteY77" fmla="*/ 2530072 h 3896752"/>
                <a:gd name="connsiteX78" fmla="*/ 209849 w 3895714"/>
                <a:gd name="connsiteY78" fmla="*/ 2455728 h 3896752"/>
                <a:gd name="connsiteX79" fmla="*/ 209719 w 3895714"/>
                <a:gd name="connsiteY79" fmla="*/ 2455469 h 3896752"/>
                <a:gd name="connsiteX80" fmla="*/ 209589 w 3895714"/>
                <a:gd name="connsiteY80" fmla="*/ 2455209 h 3896752"/>
                <a:gd name="connsiteX81" fmla="*/ 194916 w 3895714"/>
                <a:gd name="connsiteY81" fmla="*/ 2426770 h 3896752"/>
                <a:gd name="connsiteX82" fmla="*/ 190241 w 3895714"/>
                <a:gd name="connsiteY82" fmla="*/ 2417356 h 3896752"/>
                <a:gd name="connsiteX83" fmla="*/ 185111 w 3895714"/>
                <a:gd name="connsiteY83" fmla="*/ 2406188 h 3896752"/>
                <a:gd name="connsiteX84" fmla="*/ 172840 w 3895714"/>
                <a:gd name="connsiteY84" fmla="*/ 2378658 h 3896752"/>
                <a:gd name="connsiteX85" fmla="*/ 172710 w 3895714"/>
                <a:gd name="connsiteY85" fmla="*/ 2378398 h 3896752"/>
                <a:gd name="connsiteX86" fmla="*/ 172580 w 3895714"/>
                <a:gd name="connsiteY86" fmla="*/ 2378139 h 3896752"/>
                <a:gd name="connsiteX87" fmla="*/ 121871 w 3895714"/>
                <a:gd name="connsiteY87" fmla="*/ 2215298 h 3896752"/>
                <a:gd name="connsiteX88" fmla="*/ 105249 w 3895714"/>
                <a:gd name="connsiteY88" fmla="*/ 2044925 h 3896752"/>
                <a:gd name="connsiteX89" fmla="*/ 145245 w 3895714"/>
                <a:gd name="connsiteY89" fmla="*/ 1699376 h 3896752"/>
                <a:gd name="connsiteX90" fmla="*/ 194656 w 3895714"/>
                <a:gd name="connsiteY90" fmla="*/ 1532639 h 3896752"/>
                <a:gd name="connsiteX91" fmla="*/ 194786 w 3895714"/>
                <a:gd name="connsiteY91" fmla="*/ 1532379 h 3896752"/>
                <a:gd name="connsiteX92" fmla="*/ 194851 w 3895714"/>
                <a:gd name="connsiteY92" fmla="*/ 1532119 h 3896752"/>
                <a:gd name="connsiteX93" fmla="*/ 204330 w 3895714"/>
                <a:gd name="connsiteY93" fmla="*/ 1506473 h 3896752"/>
                <a:gd name="connsiteX94" fmla="*/ 210044 w 3895714"/>
                <a:gd name="connsiteY94" fmla="*/ 1491474 h 3896752"/>
                <a:gd name="connsiteX95" fmla="*/ 224848 w 3895714"/>
                <a:gd name="connsiteY95" fmla="*/ 1454530 h 3896752"/>
                <a:gd name="connsiteX96" fmla="*/ 226146 w 3895714"/>
                <a:gd name="connsiteY96" fmla="*/ 1451413 h 3896752"/>
                <a:gd name="connsiteX97" fmla="*/ 234587 w 3895714"/>
                <a:gd name="connsiteY97" fmla="*/ 1431545 h 3896752"/>
                <a:gd name="connsiteX98" fmla="*/ 243547 w 3895714"/>
                <a:gd name="connsiteY98" fmla="*/ 1411742 h 3896752"/>
                <a:gd name="connsiteX99" fmla="*/ 261792 w 3895714"/>
                <a:gd name="connsiteY99" fmla="*/ 1372655 h 3896752"/>
                <a:gd name="connsiteX100" fmla="*/ 261857 w 3895714"/>
                <a:gd name="connsiteY100" fmla="*/ 1372460 h 3896752"/>
                <a:gd name="connsiteX101" fmla="*/ 261922 w 3895714"/>
                <a:gd name="connsiteY101" fmla="*/ 1372265 h 3896752"/>
                <a:gd name="connsiteX102" fmla="*/ 345095 w 3895714"/>
                <a:gd name="connsiteY102" fmla="*/ 1220138 h 3896752"/>
                <a:gd name="connsiteX103" fmla="*/ 442813 w 3895714"/>
                <a:gd name="connsiteY103" fmla="*/ 1077619 h 3896752"/>
                <a:gd name="connsiteX104" fmla="*/ 672400 w 3895714"/>
                <a:gd name="connsiteY104" fmla="*/ 821476 h 3896752"/>
                <a:gd name="connsiteX105" fmla="*/ 801283 w 3895714"/>
                <a:gd name="connsiteY105" fmla="*/ 708371 h 3896752"/>
                <a:gd name="connsiteX106" fmla="*/ 834397 w 3895714"/>
                <a:gd name="connsiteY106" fmla="*/ 681945 h 3896752"/>
                <a:gd name="connsiteX107" fmla="*/ 840111 w 3895714"/>
                <a:gd name="connsiteY107" fmla="*/ 677465 h 3896752"/>
                <a:gd name="connsiteX108" fmla="*/ 868355 w 3895714"/>
                <a:gd name="connsiteY108" fmla="*/ 655843 h 3896752"/>
                <a:gd name="connsiteX109" fmla="*/ 868485 w 3895714"/>
                <a:gd name="connsiteY109" fmla="*/ 655714 h 3896752"/>
                <a:gd name="connsiteX110" fmla="*/ 868614 w 3895714"/>
                <a:gd name="connsiteY110" fmla="*/ 655584 h 3896752"/>
                <a:gd name="connsiteX111" fmla="*/ 937439 w 3895714"/>
                <a:gd name="connsiteY111" fmla="*/ 605264 h 3896752"/>
                <a:gd name="connsiteX112" fmla="*/ 1228578 w 3895714"/>
                <a:gd name="connsiteY112" fmla="*/ 430476 h 3896752"/>
                <a:gd name="connsiteX113" fmla="*/ 1382070 w 3895714"/>
                <a:gd name="connsiteY113" fmla="*/ 359315 h 3896752"/>
                <a:gd name="connsiteX114" fmla="*/ 1540171 w 3895714"/>
                <a:gd name="connsiteY114" fmla="*/ 300489 h 3896752"/>
                <a:gd name="connsiteX115" fmla="*/ 1702167 w 3895714"/>
                <a:gd name="connsiteY115" fmla="*/ 254390 h 3896752"/>
                <a:gd name="connsiteX116" fmla="*/ 1867151 w 3895714"/>
                <a:gd name="connsiteY116" fmla="*/ 222186 h 3896752"/>
                <a:gd name="connsiteX117" fmla="*/ 2129917 w 3895714"/>
                <a:gd name="connsiteY117" fmla="*/ 202642 h 3896752"/>
                <a:gd name="connsiteX118" fmla="*/ 2202767 w 3895714"/>
                <a:gd name="connsiteY118" fmla="*/ 204200 h 3896752"/>
                <a:gd name="connsiteX119" fmla="*/ 2369633 w 3895714"/>
                <a:gd name="connsiteY119" fmla="*/ 218744 h 3896752"/>
                <a:gd name="connsiteX120" fmla="*/ 2535071 w 3895714"/>
                <a:gd name="connsiteY120" fmla="*/ 251144 h 3896752"/>
                <a:gd name="connsiteX121" fmla="*/ 2851014 w 3895714"/>
                <a:gd name="connsiteY121" fmla="*/ 373534 h 3896752"/>
                <a:gd name="connsiteX122" fmla="*/ 2995869 w 3895714"/>
                <a:gd name="connsiteY122" fmla="*/ 463980 h 3896752"/>
                <a:gd name="connsiteX123" fmla="*/ 3128323 w 3895714"/>
                <a:gd name="connsiteY123" fmla="*/ 572475 h 3896752"/>
                <a:gd name="connsiteX124" fmla="*/ 3350899 w 3895714"/>
                <a:gd name="connsiteY124" fmla="*/ 834397 h 3896752"/>
                <a:gd name="connsiteX125" fmla="*/ 3439721 w 3895714"/>
                <a:gd name="connsiteY125" fmla="*/ 982759 h 3896752"/>
                <a:gd name="connsiteX126" fmla="*/ 3478678 w 3895714"/>
                <a:gd name="connsiteY126" fmla="*/ 1060284 h 3896752"/>
                <a:gd name="connsiteX127" fmla="*/ 3513674 w 3895714"/>
                <a:gd name="connsiteY127" fmla="*/ 1139496 h 3896752"/>
                <a:gd name="connsiteX128" fmla="*/ 3618599 w 3895714"/>
                <a:gd name="connsiteY128" fmla="*/ 1469918 h 3896752"/>
                <a:gd name="connsiteX129" fmla="*/ 3670801 w 3895714"/>
                <a:gd name="connsiteY129" fmla="*/ 1812936 h 3896752"/>
                <a:gd name="connsiteX130" fmla="*/ 3679372 w 3895714"/>
                <a:gd name="connsiteY130" fmla="*/ 1986165 h 3896752"/>
                <a:gd name="connsiteX131" fmla="*/ 3679762 w 3895714"/>
                <a:gd name="connsiteY131" fmla="*/ 2017266 h 3896752"/>
                <a:gd name="connsiteX132" fmla="*/ 3679827 w 3895714"/>
                <a:gd name="connsiteY132" fmla="*/ 2029667 h 3896752"/>
                <a:gd name="connsiteX133" fmla="*/ 3679632 w 3895714"/>
                <a:gd name="connsiteY133" fmla="*/ 2068884 h 3896752"/>
                <a:gd name="connsiteX134" fmla="*/ 3679567 w 3895714"/>
                <a:gd name="connsiteY134" fmla="*/ 2072065 h 3896752"/>
                <a:gd name="connsiteX135" fmla="*/ 3674697 w 3895714"/>
                <a:gd name="connsiteY135" fmla="*/ 2154200 h 3896752"/>
                <a:gd name="connsiteX136" fmla="*/ 3588667 w 3895714"/>
                <a:gd name="connsiteY136" fmla="*/ 2462286 h 3896752"/>
                <a:gd name="connsiteX137" fmla="*/ 3506338 w 3895714"/>
                <a:gd name="connsiteY137" fmla="*/ 2599870 h 3896752"/>
                <a:gd name="connsiteX138" fmla="*/ 3402257 w 3895714"/>
                <a:gd name="connsiteY138" fmla="*/ 2726221 h 3896752"/>
                <a:gd name="connsiteX139" fmla="*/ 3150594 w 3895714"/>
                <a:gd name="connsiteY139" fmla="*/ 2955289 h 3896752"/>
                <a:gd name="connsiteX140" fmla="*/ 2988922 w 3895714"/>
                <a:gd name="connsiteY140" fmla="*/ 3083068 h 3896752"/>
                <a:gd name="connsiteX141" fmla="*/ 2150759 w 3895714"/>
                <a:gd name="connsiteY141" fmla="*/ 176930 h 3896752"/>
                <a:gd name="connsiteX142" fmla="*/ 2163745 w 3895714"/>
                <a:gd name="connsiteY142" fmla="*/ 177060 h 3896752"/>
                <a:gd name="connsiteX143" fmla="*/ 2150759 w 3895714"/>
                <a:gd name="connsiteY143" fmla="*/ 176930 h 3896752"/>
                <a:gd name="connsiteX144" fmla="*/ 2123164 w 3895714"/>
                <a:gd name="connsiteY144" fmla="*/ 176800 h 3896752"/>
                <a:gd name="connsiteX145" fmla="*/ 2110373 w 3895714"/>
                <a:gd name="connsiteY145" fmla="*/ 176930 h 3896752"/>
                <a:gd name="connsiteX146" fmla="*/ 2123164 w 3895714"/>
                <a:gd name="connsiteY146" fmla="*/ 176800 h 3896752"/>
                <a:gd name="connsiteX147" fmla="*/ 2128034 w 3895714"/>
                <a:gd name="connsiteY147" fmla="*/ 30127 h 3896752"/>
                <a:gd name="connsiteX148" fmla="*/ 2147253 w 3895714"/>
                <a:gd name="connsiteY148" fmla="*/ 31555 h 3896752"/>
                <a:gd name="connsiteX149" fmla="*/ 2128034 w 3895714"/>
                <a:gd name="connsiteY149" fmla="*/ 30127 h 3896752"/>
                <a:gd name="connsiteX150" fmla="*/ 1901823 w 3895714"/>
                <a:gd name="connsiteY150" fmla="*/ 191344 h 3896752"/>
                <a:gd name="connsiteX151" fmla="*/ 1913640 w 3895714"/>
                <a:gd name="connsiteY151" fmla="*/ 189916 h 3896752"/>
                <a:gd name="connsiteX152" fmla="*/ 1901823 w 3895714"/>
                <a:gd name="connsiteY152" fmla="*/ 191344 h 3896752"/>
                <a:gd name="connsiteX153" fmla="*/ 1940975 w 3895714"/>
                <a:gd name="connsiteY153" fmla="*/ 186799 h 3896752"/>
                <a:gd name="connsiteX154" fmla="*/ 1953960 w 3895714"/>
                <a:gd name="connsiteY154" fmla="*/ 185436 h 3896752"/>
                <a:gd name="connsiteX155" fmla="*/ 1940975 w 3895714"/>
                <a:gd name="connsiteY155" fmla="*/ 186799 h 3896752"/>
                <a:gd name="connsiteX156" fmla="*/ 1982594 w 3895714"/>
                <a:gd name="connsiteY156" fmla="*/ 182904 h 3896752"/>
                <a:gd name="connsiteX157" fmla="*/ 1992918 w 3895714"/>
                <a:gd name="connsiteY157" fmla="*/ 182060 h 3896752"/>
                <a:gd name="connsiteX158" fmla="*/ 1982594 w 3895714"/>
                <a:gd name="connsiteY158" fmla="*/ 182904 h 3896752"/>
                <a:gd name="connsiteX159" fmla="*/ 2031485 w 3895714"/>
                <a:gd name="connsiteY159" fmla="*/ 179463 h 3896752"/>
                <a:gd name="connsiteX160" fmla="*/ 2039276 w 3895714"/>
                <a:gd name="connsiteY160" fmla="*/ 179073 h 3896752"/>
                <a:gd name="connsiteX161" fmla="*/ 2031485 w 3895714"/>
                <a:gd name="connsiteY161" fmla="*/ 179463 h 3896752"/>
                <a:gd name="connsiteX162" fmla="*/ 2070377 w 3895714"/>
                <a:gd name="connsiteY162" fmla="*/ 177774 h 3896752"/>
                <a:gd name="connsiteX163" fmla="*/ 2083233 w 3895714"/>
                <a:gd name="connsiteY163" fmla="*/ 177385 h 3896752"/>
                <a:gd name="connsiteX164" fmla="*/ 2070377 w 3895714"/>
                <a:gd name="connsiteY164" fmla="*/ 177774 h 3896752"/>
                <a:gd name="connsiteX165" fmla="*/ 1879228 w 3895714"/>
                <a:gd name="connsiteY165" fmla="*/ 3663854 h 3896752"/>
                <a:gd name="connsiteX166" fmla="*/ 1857022 w 3895714"/>
                <a:gd name="connsiteY166" fmla="*/ 3664179 h 3896752"/>
                <a:gd name="connsiteX167" fmla="*/ 1879228 w 3895714"/>
                <a:gd name="connsiteY167" fmla="*/ 3663854 h 3896752"/>
                <a:gd name="connsiteX168" fmla="*/ 2186729 w 3895714"/>
                <a:gd name="connsiteY168" fmla="*/ 35191 h 3896752"/>
                <a:gd name="connsiteX169" fmla="*/ 2215428 w 3895714"/>
                <a:gd name="connsiteY169" fmla="*/ 38438 h 3896752"/>
                <a:gd name="connsiteX170" fmla="*/ 2186729 w 3895714"/>
                <a:gd name="connsiteY170" fmla="*/ 35191 h 3896752"/>
                <a:gd name="connsiteX171" fmla="*/ 2157706 w 3895714"/>
                <a:gd name="connsiteY171" fmla="*/ 32399 h 3896752"/>
                <a:gd name="connsiteX172" fmla="*/ 2177574 w 3895714"/>
                <a:gd name="connsiteY172" fmla="*/ 34282 h 3896752"/>
                <a:gd name="connsiteX173" fmla="*/ 2157706 w 3895714"/>
                <a:gd name="connsiteY173" fmla="*/ 32399 h 3896752"/>
                <a:gd name="connsiteX174" fmla="*/ 2009604 w 3895714"/>
                <a:gd name="connsiteY174" fmla="*/ 25971 h 3896752"/>
                <a:gd name="connsiteX175" fmla="*/ 2020382 w 3895714"/>
                <a:gd name="connsiteY175" fmla="*/ 26036 h 3896752"/>
                <a:gd name="connsiteX176" fmla="*/ 2004540 w 3895714"/>
                <a:gd name="connsiteY176" fmla="*/ 26036 h 3896752"/>
                <a:gd name="connsiteX177" fmla="*/ 2009604 w 3895714"/>
                <a:gd name="connsiteY177" fmla="*/ 25971 h 3896752"/>
                <a:gd name="connsiteX178" fmla="*/ 2117840 w 3895714"/>
                <a:gd name="connsiteY178" fmla="*/ 29413 h 3896752"/>
                <a:gd name="connsiteX179" fmla="*/ 2096024 w 3895714"/>
                <a:gd name="connsiteY179" fmla="*/ 28179 h 3896752"/>
                <a:gd name="connsiteX180" fmla="*/ 2117840 w 3895714"/>
                <a:gd name="connsiteY180" fmla="*/ 29413 h 3896752"/>
                <a:gd name="connsiteX181" fmla="*/ 2088752 w 3895714"/>
                <a:gd name="connsiteY181" fmla="*/ 27789 h 3896752"/>
                <a:gd name="connsiteX182" fmla="*/ 2059794 w 3895714"/>
                <a:gd name="connsiteY182" fmla="*/ 26686 h 3896752"/>
                <a:gd name="connsiteX183" fmla="*/ 2088752 w 3895714"/>
                <a:gd name="connsiteY183" fmla="*/ 27789 h 3896752"/>
                <a:gd name="connsiteX184" fmla="*/ 2052717 w 3895714"/>
                <a:gd name="connsiteY184" fmla="*/ 26556 h 3896752"/>
                <a:gd name="connsiteX185" fmla="*/ 2030641 w 3895714"/>
                <a:gd name="connsiteY185" fmla="*/ 26101 h 3896752"/>
                <a:gd name="connsiteX186" fmla="*/ 2052717 w 3895714"/>
                <a:gd name="connsiteY186" fmla="*/ 26556 h 3896752"/>
                <a:gd name="connsiteX187" fmla="*/ 1836959 w 3895714"/>
                <a:gd name="connsiteY187" fmla="*/ 3870067 h 3896752"/>
                <a:gd name="connsiteX188" fmla="*/ 1857022 w 3895714"/>
                <a:gd name="connsiteY188" fmla="*/ 3870522 h 3896752"/>
                <a:gd name="connsiteX189" fmla="*/ 1836959 w 3895714"/>
                <a:gd name="connsiteY189" fmla="*/ 3870067 h 3896752"/>
                <a:gd name="connsiteX190" fmla="*/ 1874747 w 3895714"/>
                <a:gd name="connsiteY190" fmla="*/ 3870717 h 3896752"/>
                <a:gd name="connsiteX191" fmla="*/ 1863969 w 3895714"/>
                <a:gd name="connsiteY191" fmla="*/ 3870587 h 3896752"/>
                <a:gd name="connsiteX192" fmla="*/ 1884227 w 3895714"/>
                <a:gd name="connsiteY192" fmla="*/ 3870652 h 3896752"/>
                <a:gd name="connsiteX193" fmla="*/ 1874747 w 3895714"/>
                <a:gd name="connsiteY193" fmla="*/ 3870717 h 389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895714" h="3896752">
                  <a:moveTo>
                    <a:pt x="3635675" y="975357"/>
                  </a:moveTo>
                  <a:cubicBezTo>
                    <a:pt x="3470757" y="689866"/>
                    <a:pt x="3234222" y="448981"/>
                    <a:pt x="2951718" y="278738"/>
                  </a:cubicBezTo>
                  <a:cubicBezTo>
                    <a:pt x="2942498" y="272635"/>
                    <a:pt x="2931785" y="265558"/>
                    <a:pt x="2920942" y="258805"/>
                  </a:cubicBezTo>
                  <a:cubicBezTo>
                    <a:pt x="2814524" y="192059"/>
                    <a:pt x="2701353" y="137519"/>
                    <a:pt x="2584417" y="96808"/>
                  </a:cubicBezTo>
                  <a:cubicBezTo>
                    <a:pt x="2469623" y="56683"/>
                    <a:pt x="2346583" y="28374"/>
                    <a:pt x="2218609" y="12661"/>
                  </a:cubicBezTo>
                  <a:cubicBezTo>
                    <a:pt x="2149785" y="4220"/>
                    <a:pt x="2079467" y="0"/>
                    <a:pt x="2009604" y="0"/>
                  </a:cubicBezTo>
                  <a:cubicBezTo>
                    <a:pt x="1994281" y="0"/>
                    <a:pt x="1978763" y="195"/>
                    <a:pt x="1963440" y="584"/>
                  </a:cubicBezTo>
                  <a:cubicBezTo>
                    <a:pt x="1961427" y="584"/>
                    <a:pt x="1959414" y="519"/>
                    <a:pt x="1957467" y="519"/>
                  </a:cubicBezTo>
                  <a:cubicBezTo>
                    <a:pt x="1954285" y="454"/>
                    <a:pt x="1951038" y="390"/>
                    <a:pt x="1947857" y="390"/>
                  </a:cubicBezTo>
                  <a:cubicBezTo>
                    <a:pt x="1684896" y="390"/>
                    <a:pt x="1429792" y="51878"/>
                    <a:pt x="1189686" y="153491"/>
                  </a:cubicBezTo>
                  <a:cubicBezTo>
                    <a:pt x="957761" y="251598"/>
                    <a:pt x="749406" y="392039"/>
                    <a:pt x="570527" y="570917"/>
                  </a:cubicBezTo>
                  <a:cubicBezTo>
                    <a:pt x="391649" y="749795"/>
                    <a:pt x="251209" y="958086"/>
                    <a:pt x="153102" y="1190076"/>
                  </a:cubicBezTo>
                  <a:cubicBezTo>
                    <a:pt x="51488" y="1430247"/>
                    <a:pt x="0" y="1685351"/>
                    <a:pt x="0" y="1948247"/>
                  </a:cubicBezTo>
                  <a:cubicBezTo>
                    <a:pt x="0" y="2294121"/>
                    <a:pt x="91809" y="2633763"/>
                    <a:pt x="265558" y="2930616"/>
                  </a:cubicBezTo>
                  <a:cubicBezTo>
                    <a:pt x="433918" y="3218314"/>
                    <a:pt x="674868" y="3459654"/>
                    <a:pt x="962241" y="3628598"/>
                  </a:cubicBezTo>
                  <a:cubicBezTo>
                    <a:pt x="1004445" y="3658984"/>
                    <a:pt x="1049116" y="3687358"/>
                    <a:pt x="1094891" y="3712940"/>
                  </a:cubicBezTo>
                  <a:cubicBezTo>
                    <a:pt x="1152937" y="3744690"/>
                    <a:pt x="1212411" y="3772090"/>
                    <a:pt x="1271691" y="3794490"/>
                  </a:cubicBezTo>
                  <a:cubicBezTo>
                    <a:pt x="1331555" y="3817086"/>
                    <a:pt x="1394016" y="3835980"/>
                    <a:pt x="1457322" y="3850589"/>
                  </a:cubicBezTo>
                  <a:cubicBezTo>
                    <a:pt x="1516602" y="3864289"/>
                    <a:pt x="1578543" y="3874872"/>
                    <a:pt x="1646589" y="3882988"/>
                  </a:cubicBezTo>
                  <a:cubicBezTo>
                    <a:pt x="1674313" y="3886494"/>
                    <a:pt x="1702427" y="3888832"/>
                    <a:pt x="1729632" y="3891104"/>
                  </a:cubicBezTo>
                  <a:lnTo>
                    <a:pt x="1741190" y="3892078"/>
                  </a:lnTo>
                  <a:lnTo>
                    <a:pt x="1741579" y="3892143"/>
                  </a:lnTo>
                  <a:lnTo>
                    <a:pt x="1741969" y="3892143"/>
                  </a:lnTo>
                  <a:lnTo>
                    <a:pt x="1754500" y="3892792"/>
                  </a:lnTo>
                  <a:cubicBezTo>
                    <a:pt x="1781380" y="3894221"/>
                    <a:pt x="1809105" y="3895779"/>
                    <a:pt x="1836634" y="3896104"/>
                  </a:cubicBezTo>
                  <a:lnTo>
                    <a:pt x="1845075" y="3896299"/>
                  </a:lnTo>
                  <a:cubicBezTo>
                    <a:pt x="1854685" y="3896558"/>
                    <a:pt x="1864619" y="3896753"/>
                    <a:pt x="1874747" y="3896753"/>
                  </a:cubicBezTo>
                  <a:cubicBezTo>
                    <a:pt x="1877994" y="3896753"/>
                    <a:pt x="1881305" y="3896753"/>
                    <a:pt x="1884617" y="3896688"/>
                  </a:cubicBezTo>
                  <a:lnTo>
                    <a:pt x="1908381" y="3896558"/>
                  </a:lnTo>
                  <a:lnTo>
                    <a:pt x="1908770" y="3896558"/>
                  </a:lnTo>
                  <a:lnTo>
                    <a:pt x="1909160" y="3896558"/>
                  </a:lnTo>
                  <a:lnTo>
                    <a:pt x="1925327" y="3895974"/>
                  </a:lnTo>
                  <a:cubicBezTo>
                    <a:pt x="1927794" y="3895974"/>
                    <a:pt x="1930261" y="3896039"/>
                    <a:pt x="1932729" y="3896104"/>
                  </a:cubicBezTo>
                  <a:cubicBezTo>
                    <a:pt x="1937793" y="3896169"/>
                    <a:pt x="1942793" y="3896299"/>
                    <a:pt x="1947857" y="3896299"/>
                  </a:cubicBezTo>
                  <a:cubicBezTo>
                    <a:pt x="2210818" y="3896299"/>
                    <a:pt x="2465922" y="3844810"/>
                    <a:pt x="2706028" y="3743197"/>
                  </a:cubicBezTo>
                  <a:cubicBezTo>
                    <a:pt x="2937953" y="3645090"/>
                    <a:pt x="3146309" y="3504649"/>
                    <a:pt x="3325187" y="3325771"/>
                  </a:cubicBezTo>
                  <a:cubicBezTo>
                    <a:pt x="3504065" y="3146893"/>
                    <a:pt x="3644505" y="2938602"/>
                    <a:pt x="3742612" y="2706612"/>
                  </a:cubicBezTo>
                  <a:cubicBezTo>
                    <a:pt x="3844226" y="2466312"/>
                    <a:pt x="3895714" y="2211207"/>
                    <a:pt x="3895714" y="1948247"/>
                  </a:cubicBezTo>
                  <a:cubicBezTo>
                    <a:pt x="3895714" y="1606268"/>
                    <a:pt x="3805788" y="1269808"/>
                    <a:pt x="3635675" y="975357"/>
                  </a:cubicBezTo>
                  <a:close/>
                  <a:moveTo>
                    <a:pt x="2988922" y="3083068"/>
                  </a:moveTo>
                  <a:cubicBezTo>
                    <a:pt x="2950419" y="3113065"/>
                    <a:pt x="2910553" y="3144036"/>
                    <a:pt x="2871271" y="3175202"/>
                  </a:cubicBezTo>
                  <a:lnTo>
                    <a:pt x="2801473" y="3231040"/>
                  </a:lnTo>
                  <a:cubicBezTo>
                    <a:pt x="2779722" y="3248246"/>
                    <a:pt x="2756283" y="3266751"/>
                    <a:pt x="2733038" y="3284412"/>
                  </a:cubicBezTo>
                  <a:cubicBezTo>
                    <a:pt x="2680056" y="3324797"/>
                    <a:pt x="2635970" y="3356807"/>
                    <a:pt x="2594416" y="3385116"/>
                  </a:cubicBezTo>
                  <a:cubicBezTo>
                    <a:pt x="2543901" y="3419528"/>
                    <a:pt x="2497542" y="3448486"/>
                    <a:pt x="2452612" y="3473678"/>
                  </a:cubicBezTo>
                  <a:cubicBezTo>
                    <a:pt x="2400409" y="3503156"/>
                    <a:pt x="2352622" y="3526855"/>
                    <a:pt x="2306458" y="3546139"/>
                  </a:cubicBezTo>
                  <a:cubicBezTo>
                    <a:pt x="2205818" y="3588667"/>
                    <a:pt x="2102257" y="3616651"/>
                    <a:pt x="1998696" y="3629312"/>
                  </a:cubicBezTo>
                  <a:cubicBezTo>
                    <a:pt x="1966816" y="3633078"/>
                    <a:pt x="1942208" y="3635221"/>
                    <a:pt x="1919094" y="3636259"/>
                  </a:cubicBezTo>
                  <a:lnTo>
                    <a:pt x="1898771" y="3637299"/>
                  </a:lnTo>
                  <a:lnTo>
                    <a:pt x="1878578" y="3637818"/>
                  </a:lnTo>
                  <a:lnTo>
                    <a:pt x="1878383" y="3637818"/>
                  </a:lnTo>
                  <a:lnTo>
                    <a:pt x="1878189" y="3637818"/>
                  </a:lnTo>
                  <a:cubicBezTo>
                    <a:pt x="1872215" y="3638078"/>
                    <a:pt x="1865592" y="3638143"/>
                    <a:pt x="1856697" y="3638143"/>
                  </a:cubicBezTo>
                  <a:cubicBezTo>
                    <a:pt x="1852997" y="3638143"/>
                    <a:pt x="1849360" y="3638143"/>
                    <a:pt x="1845660" y="3638078"/>
                  </a:cubicBezTo>
                  <a:lnTo>
                    <a:pt x="1837284" y="3638078"/>
                  </a:lnTo>
                  <a:cubicBezTo>
                    <a:pt x="1777549" y="3637948"/>
                    <a:pt x="1723009" y="3635610"/>
                    <a:pt x="1670482" y="3630806"/>
                  </a:cubicBezTo>
                  <a:cubicBezTo>
                    <a:pt x="1643017" y="3628338"/>
                    <a:pt x="1615877" y="3625286"/>
                    <a:pt x="1589906" y="3621651"/>
                  </a:cubicBezTo>
                  <a:cubicBezTo>
                    <a:pt x="1562246" y="3617755"/>
                    <a:pt x="1535171" y="3613210"/>
                    <a:pt x="1509654" y="3608146"/>
                  </a:cubicBezTo>
                  <a:cubicBezTo>
                    <a:pt x="1454205" y="3596913"/>
                    <a:pt x="1400964" y="3583083"/>
                    <a:pt x="1351488" y="3567176"/>
                  </a:cubicBezTo>
                  <a:cubicBezTo>
                    <a:pt x="1297727" y="3549905"/>
                    <a:pt x="1246758" y="3529971"/>
                    <a:pt x="1200010" y="3507961"/>
                  </a:cubicBezTo>
                  <a:lnTo>
                    <a:pt x="1199880" y="3507896"/>
                  </a:lnTo>
                  <a:lnTo>
                    <a:pt x="1199750" y="3507831"/>
                  </a:lnTo>
                  <a:cubicBezTo>
                    <a:pt x="1153781" y="3486859"/>
                    <a:pt x="1106902" y="3461212"/>
                    <a:pt x="1056258" y="3429462"/>
                  </a:cubicBezTo>
                  <a:cubicBezTo>
                    <a:pt x="966786" y="3372909"/>
                    <a:pt x="879068" y="3302462"/>
                    <a:pt x="795700" y="3220197"/>
                  </a:cubicBezTo>
                  <a:cubicBezTo>
                    <a:pt x="756548" y="3181370"/>
                    <a:pt x="717331" y="3139037"/>
                    <a:pt x="679218" y="3094366"/>
                  </a:cubicBezTo>
                  <a:cubicBezTo>
                    <a:pt x="661882" y="3074303"/>
                    <a:pt x="644935" y="3053201"/>
                    <a:pt x="628444" y="3032814"/>
                  </a:cubicBezTo>
                  <a:lnTo>
                    <a:pt x="624158" y="3027489"/>
                  </a:lnTo>
                  <a:lnTo>
                    <a:pt x="615653" y="3016516"/>
                  </a:lnTo>
                  <a:cubicBezTo>
                    <a:pt x="600979" y="2997557"/>
                    <a:pt x="585786" y="2977949"/>
                    <a:pt x="571566" y="2958405"/>
                  </a:cubicBezTo>
                  <a:lnTo>
                    <a:pt x="571436" y="2958275"/>
                  </a:lnTo>
                  <a:lnTo>
                    <a:pt x="571306" y="2958146"/>
                  </a:lnTo>
                  <a:cubicBezTo>
                    <a:pt x="563061" y="2947173"/>
                    <a:pt x="554815" y="2935810"/>
                    <a:pt x="546114" y="2923863"/>
                  </a:cubicBezTo>
                  <a:cubicBezTo>
                    <a:pt x="536959" y="2911267"/>
                    <a:pt x="527480" y="2898217"/>
                    <a:pt x="518000" y="2885685"/>
                  </a:cubicBezTo>
                  <a:cubicBezTo>
                    <a:pt x="498067" y="2859130"/>
                    <a:pt x="478134" y="2833353"/>
                    <a:pt x="463006" y="2813809"/>
                  </a:cubicBezTo>
                  <a:cubicBezTo>
                    <a:pt x="448591" y="2795110"/>
                    <a:pt x="433788" y="2776281"/>
                    <a:pt x="419503" y="2758036"/>
                  </a:cubicBezTo>
                  <a:cubicBezTo>
                    <a:pt x="397752" y="2730246"/>
                    <a:pt x="375222" y="2701483"/>
                    <a:pt x="353731" y="2672979"/>
                  </a:cubicBezTo>
                  <a:cubicBezTo>
                    <a:pt x="336849" y="2650514"/>
                    <a:pt x="318929" y="2626620"/>
                    <a:pt x="301593" y="2602207"/>
                  </a:cubicBezTo>
                  <a:cubicBezTo>
                    <a:pt x="283153" y="2575651"/>
                    <a:pt x="267765" y="2553121"/>
                    <a:pt x="253351" y="2530072"/>
                  </a:cubicBezTo>
                  <a:cubicBezTo>
                    <a:pt x="234847" y="2500789"/>
                    <a:pt x="221471" y="2477869"/>
                    <a:pt x="209849" y="2455728"/>
                  </a:cubicBezTo>
                  <a:lnTo>
                    <a:pt x="209719" y="2455469"/>
                  </a:lnTo>
                  <a:lnTo>
                    <a:pt x="209589" y="2455209"/>
                  </a:lnTo>
                  <a:cubicBezTo>
                    <a:pt x="204525" y="2445989"/>
                    <a:pt x="199850" y="2436639"/>
                    <a:pt x="194916" y="2426770"/>
                  </a:cubicBezTo>
                  <a:cubicBezTo>
                    <a:pt x="193357" y="2423654"/>
                    <a:pt x="191799" y="2420537"/>
                    <a:pt x="190241" y="2417356"/>
                  </a:cubicBezTo>
                  <a:cubicBezTo>
                    <a:pt x="188553" y="2413590"/>
                    <a:pt x="186799" y="2409889"/>
                    <a:pt x="185111" y="2406188"/>
                  </a:cubicBezTo>
                  <a:cubicBezTo>
                    <a:pt x="180696" y="2396708"/>
                    <a:pt x="176541" y="2387748"/>
                    <a:pt x="172840" y="2378658"/>
                  </a:cubicBezTo>
                  <a:lnTo>
                    <a:pt x="172710" y="2378398"/>
                  </a:lnTo>
                  <a:lnTo>
                    <a:pt x="172580" y="2378139"/>
                  </a:lnTo>
                  <a:cubicBezTo>
                    <a:pt x="150764" y="2327624"/>
                    <a:pt x="133753" y="2272825"/>
                    <a:pt x="121871" y="2215298"/>
                  </a:cubicBezTo>
                  <a:cubicBezTo>
                    <a:pt x="111223" y="2160953"/>
                    <a:pt x="105639" y="2103491"/>
                    <a:pt x="105249" y="2044925"/>
                  </a:cubicBezTo>
                  <a:cubicBezTo>
                    <a:pt x="105184" y="1929158"/>
                    <a:pt x="118689" y="1812871"/>
                    <a:pt x="145245" y="1699376"/>
                  </a:cubicBezTo>
                  <a:cubicBezTo>
                    <a:pt x="157971" y="1644251"/>
                    <a:pt x="174593" y="1588153"/>
                    <a:pt x="194656" y="1532639"/>
                  </a:cubicBezTo>
                  <a:lnTo>
                    <a:pt x="194786" y="1532379"/>
                  </a:lnTo>
                  <a:lnTo>
                    <a:pt x="194851" y="1532119"/>
                  </a:lnTo>
                  <a:cubicBezTo>
                    <a:pt x="197707" y="1523679"/>
                    <a:pt x="200889" y="1515303"/>
                    <a:pt x="204330" y="1506473"/>
                  </a:cubicBezTo>
                  <a:cubicBezTo>
                    <a:pt x="206278" y="1501473"/>
                    <a:pt x="208161" y="1496474"/>
                    <a:pt x="210044" y="1491474"/>
                  </a:cubicBezTo>
                  <a:cubicBezTo>
                    <a:pt x="214589" y="1479203"/>
                    <a:pt x="219588" y="1467191"/>
                    <a:pt x="224848" y="1454530"/>
                  </a:cubicBezTo>
                  <a:lnTo>
                    <a:pt x="226146" y="1451413"/>
                  </a:lnTo>
                  <a:lnTo>
                    <a:pt x="234587" y="1431545"/>
                  </a:lnTo>
                  <a:lnTo>
                    <a:pt x="243547" y="1411742"/>
                  </a:lnTo>
                  <a:cubicBezTo>
                    <a:pt x="248806" y="1399990"/>
                    <a:pt x="255039" y="1386225"/>
                    <a:pt x="261792" y="1372655"/>
                  </a:cubicBezTo>
                  <a:lnTo>
                    <a:pt x="261857" y="1372460"/>
                  </a:lnTo>
                  <a:lnTo>
                    <a:pt x="261922" y="1372265"/>
                  </a:lnTo>
                  <a:cubicBezTo>
                    <a:pt x="284777" y="1324478"/>
                    <a:pt x="311982" y="1274743"/>
                    <a:pt x="345095" y="1220138"/>
                  </a:cubicBezTo>
                  <a:cubicBezTo>
                    <a:pt x="374638" y="1172480"/>
                    <a:pt x="407557" y="1124498"/>
                    <a:pt x="442813" y="1077619"/>
                  </a:cubicBezTo>
                  <a:cubicBezTo>
                    <a:pt x="510923" y="987109"/>
                    <a:pt x="588123" y="900949"/>
                    <a:pt x="672400" y="821476"/>
                  </a:cubicBezTo>
                  <a:cubicBezTo>
                    <a:pt x="711098" y="784727"/>
                    <a:pt x="753236" y="747717"/>
                    <a:pt x="801283" y="708371"/>
                  </a:cubicBezTo>
                  <a:cubicBezTo>
                    <a:pt x="810958" y="700449"/>
                    <a:pt x="822385" y="691100"/>
                    <a:pt x="834397" y="681945"/>
                  </a:cubicBezTo>
                  <a:lnTo>
                    <a:pt x="840111" y="677465"/>
                  </a:lnTo>
                  <a:cubicBezTo>
                    <a:pt x="849331" y="670258"/>
                    <a:pt x="858875" y="662856"/>
                    <a:pt x="868355" y="655843"/>
                  </a:cubicBezTo>
                  <a:lnTo>
                    <a:pt x="868485" y="655714"/>
                  </a:lnTo>
                  <a:lnTo>
                    <a:pt x="868614" y="655584"/>
                  </a:lnTo>
                  <a:cubicBezTo>
                    <a:pt x="893417" y="636560"/>
                    <a:pt x="918415" y="618704"/>
                    <a:pt x="937439" y="605264"/>
                  </a:cubicBezTo>
                  <a:cubicBezTo>
                    <a:pt x="1029702" y="540595"/>
                    <a:pt x="1127679" y="481835"/>
                    <a:pt x="1228578" y="430476"/>
                  </a:cubicBezTo>
                  <a:cubicBezTo>
                    <a:pt x="1278768" y="404959"/>
                    <a:pt x="1330386" y="381001"/>
                    <a:pt x="1382070" y="359315"/>
                  </a:cubicBezTo>
                  <a:cubicBezTo>
                    <a:pt x="1433558" y="337823"/>
                    <a:pt x="1486734" y="318020"/>
                    <a:pt x="1540171" y="300489"/>
                  </a:cubicBezTo>
                  <a:cubicBezTo>
                    <a:pt x="1591269" y="283673"/>
                    <a:pt x="1645809" y="268155"/>
                    <a:pt x="1702167" y="254390"/>
                  </a:cubicBezTo>
                  <a:cubicBezTo>
                    <a:pt x="1754565" y="241794"/>
                    <a:pt x="1810079" y="230951"/>
                    <a:pt x="1867151" y="222186"/>
                  </a:cubicBezTo>
                  <a:cubicBezTo>
                    <a:pt x="1954869" y="209200"/>
                    <a:pt x="2043367" y="202642"/>
                    <a:pt x="2129917" y="202642"/>
                  </a:cubicBezTo>
                  <a:cubicBezTo>
                    <a:pt x="2154135" y="202642"/>
                    <a:pt x="2178613" y="203161"/>
                    <a:pt x="2202767" y="204200"/>
                  </a:cubicBezTo>
                  <a:cubicBezTo>
                    <a:pt x="2258930" y="206278"/>
                    <a:pt x="2315028" y="211148"/>
                    <a:pt x="2369633" y="218744"/>
                  </a:cubicBezTo>
                  <a:cubicBezTo>
                    <a:pt x="2425796" y="226601"/>
                    <a:pt x="2481440" y="237509"/>
                    <a:pt x="2535071" y="251144"/>
                  </a:cubicBezTo>
                  <a:cubicBezTo>
                    <a:pt x="2647333" y="279647"/>
                    <a:pt x="2753621" y="320812"/>
                    <a:pt x="2851014" y="373534"/>
                  </a:cubicBezTo>
                  <a:cubicBezTo>
                    <a:pt x="2898606" y="398986"/>
                    <a:pt x="2947303" y="429373"/>
                    <a:pt x="2995869" y="463980"/>
                  </a:cubicBezTo>
                  <a:cubicBezTo>
                    <a:pt x="3041579" y="496963"/>
                    <a:pt x="3086185" y="533518"/>
                    <a:pt x="3128323" y="572475"/>
                  </a:cubicBezTo>
                  <a:cubicBezTo>
                    <a:pt x="3211757" y="650195"/>
                    <a:pt x="3286684" y="738368"/>
                    <a:pt x="3350899" y="834397"/>
                  </a:cubicBezTo>
                  <a:cubicBezTo>
                    <a:pt x="3383558" y="883029"/>
                    <a:pt x="3413425" y="932959"/>
                    <a:pt x="3439721" y="982759"/>
                  </a:cubicBezTo>
                  <a:cubicBezTo>
                    <a:pt x="3453745" y="1009315"/>
                    <a:pt x="3466861" y="1035351"/>
                    <a:pt x="3478678" y="1060284"/>
                  </a:cubicBezTo>
                  <a:cubicBezTo>
                    <a:pt x="3490755" y="1086060"/>
                    <a:pt x="3502572" y="1112746"/>
                    <a:pt x="3513674" y="1139496"/>
                  </a:cubicBezTo>
                  <a:cubicBezTo>
                    <a:pt x="3556462" y="1242084"/>
                    <a:pt x="3591784" y="1353241"/>
                    <a:pt x="3618599" y="1469918"/>
                  </a:cubicBezTo>
                  <a:cubicBezTo>
                    <a:pt x="3643077" y="1576660"/>
                    <a:pt x="3660608" y="1692039"/>
                    <a:pt x="3670801" y="1812936"/>
                  </a:cubicBezTo>
                  <a:cubicBezTo>
                    <a:pt x="3675347" y="1868644"/>
                    <a:pt x="3678268" y="1926950"/>
                    <a:pt x="3679372" y="1986165"/>
                  </a:cubicBezTo>
                  <a:cubicBezTo>
                    <a:pt x="3679697" y="1996618"/>
                    <a:pt x="3679762" y="2007072"/>
                    <a:pt x="3679762" y="2017266"/>
                  </a:cubicBezTo>
                  <a:cubicBezTo>
                    <a:pt x="3679762" y="2021421"/>
                    <a:pt x="3679827" y="2025512"/>
                    <a:pt x="3679827" y="2029667"/>
                  </a:cubicBezTo>
                  <a:cubicBezTo>
                    <a:pt x="3680022" y="2043107"/>
                    <a:pt x="3679827" y="2056158"/>
                    <a:pt x="3679632" y="2068884"/>
                  </a:cubicBezTo>
                  <a:lnTo>
                    <a:pt x="3679567" y="2072065"/>
                  </a:lnTo>
                  <a:cubicBezTo>
                    <a:pt x="3678853" y="2100374"/>
                    <a:pt x="3677229" y="2128099"/>
                    <a:pt x="3674697" y="2154200"/>
                  </a:cubicBezTo>
                  <a:cubicBezTo>
                    <a:pt x="3663919" y="2264189"/>
                    <a:pt x="3634961" y="2367880"/>
                    <a:pt x="3588667" y="2462286"/>
                  </a:cubicBezTo>
                  <a:cubicBezTo>
                    <a:pt x="3566526" y="2507996"/>
                    <a:pt x="3539646" y="2552926"/>
                    <a:pt x="3506338" y="2599870"/>
                  </a:cubicBezTo>
                  <a:cubicBezTo>
                    <a:pt x="3476795" y="2641164"/>
                    <a:pt x="3442707" y="2682524"/>
                    <a:pt x="3402257" y="2726221"/>
                  </a:cubicBezTo>
                  <a:cubicBezTo>
                    <a:pt x="3335835" y="2797512"/>
                    <a:pt x="3258181" y="2868220"/>
                    <a:pt x="3150594" y="2955289"/>
                  </a:cubicBezTo>
                  <a:cubicBezTo>
                    <a:pt x="3098067" y="2998142"/>
                    <a:pt x="3042553" y="3041319"/>
                    <a:pt x="2988922" y="3083068"/>
                  </a:cubicBezTo>
                  <a:close/>
                  <a:moveTo>
                    <a:pt x="2150759" y="176930"/>
                  </a:moveTo>
                  <a:cubicBezTo>
                    <a:pt x="2155109" y="176995"/>
                    <a:pt x="2159459" y="176995"/>
                    <a:pt x="2163745" y="177060"/>
                  </a:cubicBezTo>
                  <a:cubicBezTo>
                    <a:pt x="2159459" y="176995"/>
                    <a:pt x="2155109" y="176995"/>
                    <a:pt x="2150759" y="176930"/>
                  </a:cubicBezTo>
                  <a:close/>
                  <a:moveTo>
                    <a:pt x="2123164" y="176800"/>
                  </a:moveTo>
                  <a:cubicBezTo>
                    <a:pt x="2118879" y="176800"/>
                    <a:pt x="2114659" y="176865"/>
                    <a:pt x="2110373" y="176930"/>
                  </a:cubicBezTo>
                  <a:cubicBezTo>
                    <a:pt x="2114659" y="176865"/>
                    <a:pt x="2118879" y="176800"/>
                    <a:pt x="2123164" y="176800"/>
                  </a:cubicBezTo>
                  <a:close/>
                  <a:moveTo>
                    <a:pt x="2128034" y="30127"/>
                  </a:moveTo>
                  <a:cubicBezTo>
                    <a:pt x="2134462" y="30581"/>
                    <a:pt x="2140825" y="31036"/>
                    <a:pt x="2147253" y="31555"/>
                  </a:cubicBezTo>
                  <a:cubicBezTo>
                    <a:pt x="2140825" y="31036"/>
                    <a:pt x="2134397" y="30581"/>
                    <a:pt x="2128034" y="30127"/>
                  </a:cubicBezTo>
                  <a:close/>
                  <a:moveTo>
                    <a:pt x="1901823" y="191344"/>
                  </a:moveTo>
                  <a:cubicBezTo>
                    <a:pt x="1905783" y="190825"/>
                    <a:pt x="1909744" y="190371"/>
                    <a:pt x="1913640" y="189916"/>
                  </a:cubicBezTo>
                  <a:cubicBezTo>
                    <a:pt x="1909744" y="190371"/>
                    <a:pt x="1905783" y="190825"/>
                    <a:pt x="1901823" y="191344"/>
                  </a:cubicBezTo>
                  <a:close/>
                  <a:moveTo>
                    <a:pt x="1940975" y="186799"/>
                  </a:moveTo>
                  <a:cubicBezTo>
                    <a:pt x="1945325" y="186345"/>
                    <a:pt x="1949675" y="185890"/>
                    <a:pt x="1953960" y="185436"/>
                  </a:cubicBezTo>
                  <a:cubicBezTo>
                    <a:pt x="1949675" y="185890"/>
                    <a:pt x="1945325" y="186345"/>
                    <a:pt x="1940975" y="186799"/>
                  </a:cubicBezTo>
                  <a:close/>
                  <a:moveTo>
                    <a:pt x="1982594" y="182904"/>
                  </a:moveTo>
                  <a:cubicBezTo>
                    <a:pt x="1986035" y="182644"/>
                    <a:pt x="1989476" y="182319"/>
                    <a:pt x="1992918" y="182060"/>
                  </a:cubicBezTo>
                  <a:cubicBezTo>
                    <a:pt x="1989541" y="182319"/>
                    <a:pt x="1986035" y="182644"/>
                    <a:pt x="1982594" y="182904"/>
                  </a:cubicBezTo>
                  <a:close/>
                  <a:moveTo>
                    <a:pt x="2031485" y="179463"/>
                  </a:moveTo>
                  <a:cubicBezTo>
                    <a:pt x="2034082" y="179333"/>
                    <a:pt x="2036679" y="179203"/>
                    <a:pt x="2039276" y="179073"/>
                  </a:cubicBezTo>
                  <a:cubicBezTo>
                    <a:pt x="2036679" y="179268"/>
                    <a:pt x="2034082" y="179333"/>
                    <a:pt x="2031485" y="179463"/>
                  </a:cubicBezTo>
                  <a:close/>
                  <a:moveTo>
                    <a:pt x="2070377" y="177774"/>
                  </a:moveTo>
                  <a:cubicBezTo>
                    <a:pt x="2074663" y="177645"/>
                    <a:pt x="2078948" y="177515"/>
                    <a:pt x="2083233" y="177385"/>
                  </a:cubicBezTo>
                  <a:cubicBezTo>
                    <a:pt x="2078948" y="177515"/>
                    <a:pt x="2074663" y="177645"/>
                    <a:pt x="2070377" y="177774"/>
                  </a:cubicBezTo>
                  <a:close/>
                  <a:moveTo>
                    <a:pt x="1879228" y="3663854"/>
                  </a:moveTo>
                  <a:cubicBezTo>
                    <a:pt x="1872021" y="3664114"/>
                    <a:pt x="1864554" y="3664179"/>
                    <a:pt x="1857022" y="3664179"/>
                  </a:cubicBezTo>
                  <a:cubicBezTo>
                    <a:pt x="1864554" y="3664179"/>
                    <a:pt x="1872021" y="3664114"/>
                    <a:pt x="1879228" y="3663854"/>
                  </a:cubicBezTo>
                  <a:close/>
                  <a:moveTo>
                    <a:pt x="2186729" y="35191"/>
                  </a:moveTo>
                  <a:cubicBezTo>
                    <a:pt x="2196339" y="36165"/>
                    <a:pt x="2205883" y="37269"/>
                    <a:pt x="2215428" y="38438"/>
                  </a:cubicBezTo>
                  <a:cubicBezTo>
                    <a:pt x="2205883" y="37269"/>
                    <a:pt x="2196339" y="36165"/>
                    <a:pt x="2186729" y="35191"/>
                  </a:cubicBezTo>
                  <a:close/>
                  <a:moveTo>
                    <a:pt x="2157706" y="32399"/>
                  </a:moveTo>
                  <a:cubicBezTo>
                    <a:pt x="2164329" y="32984"/>
                    <a:pt x="2170952" y="33633"/>
                    <a:pt x="2177574" y="34282"/>
                  </a:cubicBezTo>
                  <a:cubicBezTo>
                    <a:pt x="2171017" y="33633"/>
                    <a:pt x="2164329" y="32984"/>
                    <a:pt x="2157706" y="32399"/>
                  </a:cubicBezTo>
                  <a:close/>
                  <a:moveTo>
                    <a:pt x="2009604" y="25971"/>
                  </a:moveTo>
                  <a:cubicBezTo>
                    <a:pt x="2013175" y="25971"/>
                    <a:pt x="2016811" y="26036"/>
                    <a:pt x="2020382" y="26036"/>
                  </a:cubicBezTo>
                  <a:cubicBezTo>
                    <a:pt x="2015123" y="25971"/>
                    <a:pt x="2009864" y="26036"/>
                    <a:pt x="2004540" y="26036"/>
                  </a:cubicBezTo>
                  <a:cubicBezTo>
                    <a:pt x="2006228" y="26036"/>
                    <a:pt x="2007916" y="25971"/>
                    <a:pt x="2009604" y="25971"/>
                  </a:cubicBezTo>
                  <a:close/>
                  <a:moveTo>
                    <a:pt x="2117840" y="29413"/>
                  </a:moveTo>
                  <a:cubicBezTo>
                    <a:pt x="2110568" y="28958"/>
                    <a:pt x="2103296" y="28569"/>
                    <a:pt x="2096024" y="28179"/>
                  </a:cubicBezTo>
                  <a:cubicBezTo>
                    <a:pt x="2103296" y="28569"/>
                    <a:pt x="2110568" y="28958"/>
                    <a:pt x="2117840" y="29413"/>
                  </a:cubicBezTo>
                  <a:close/>
                  <a:moveTo>
                    <a:pt x="2088752" y="27789"/>
                  </a:moveTo>
                  <a:cubicBezTo>
                    <a:pt x="2079143" y="27335"/>
                    <a:pt x="2069468" y="27010"/>
                    <a:pt x="2059794" y="26686"/>
                  </a:cubicBezTo>
                  <a:cubicBezTo>
                    <a:pt x="2069468" y="27010"/>
                    <a:pt x="2079078" y="27335"/>
                    <a:pt x="2088752" y="27789"/>
                  </a:cubicBezTo>
                  <a:close/>
                  <a:moveTo>
                    <a:pt x="2052717" y="26556"/>
                  </a:moveTo>
                  <a:cubicBezTo>
                    <a:pt x="2045380" y="26361"/>
                    <a:pt x="2037978" y="26231"/>
                    <a:pt x="2030641" y="26101"/>
                  </a:cubicBezTo>
                  <a:cubicBezTo>
                    <a:pt x="2037978" y="26231"/>
                    <a:pt x="2045380" y="26361"/>
                    <a:pt x="2052717" y="26556"/>
                  </a:cubicBezTo>
                  <a:close/>
                  <a:moveTo>
                    <a:pt x="1836959" y="3870067"/>
                  </a:moveTo>
                  <a:cubicBezTo>
                    <a:pt x="1843647" y="3870197"/>
                    <a:pt x="1850334" y="3870392"/>
                    <a:pt x="1857022" y="3870522"/>
                  </a:cubicBezTo>
                  <a:cubicBezTo>
                    <a:pt x="1850334" y="3870392"/>
                    <a:pt x="1843647" y="3870197"/>
                    <a:pt x="1836959" y="3870067"/>
                  </a:cubicBezTo>
                  <a:close/>
                  <a:moveTo>
                    <a:pt x="1874747" y="3870717"/>
                  </a:moveTo>
                  <a:cubicBezTo>
                    <a:pt x="1871111" y="3870717"/>
                    <a:pt x="1867540" y="3870652"/>
                    <a:pt x="1863969" y="3870587"/>
                  </a:cubicBezTo>
                  <a:cubicBezTo>
                    <a:pt x="1870657" y="3870652"/>
                    <a:pt x="1877345" y="3870781"/>
                    <a:pt x="1884227" y="3870652"/>
                  </a:cubicBezTo>
                  <a:cubicBezTo>
                    <a:pt x="1880981" y="3870717"/>
                    <a:pt x="1877864" y="3870717"/>
                    <a:pt x="1874747" y="3870717"/>
                  </a:cubicBezTo>
                  <a:close/>
                </a:path>
              </a:pathLst>
            </a:custGeom>
            <a:ln w="6477" cap="flat">
              <a:noFill/>
              <a:prstDash val="solid"/>
              <a:miter/>
            </a:ln>
          </p:spPr>
          <p:txBody>
            <a:bodyPr rtlCol="0" anchor="ctr"/>
            <a:lstStyle/>
            <a:p>
              <a:endParaRPr lang="en-US"/>
            </a:p>
          </p:txBody>
        </p:sp>
      </p:grpSp>
      <p:grpSp>
        <p:nvGrpSpPr>
          <p:cNvPr id="51" name="Graphic 4">
            <a:extLst>
              <a:ext uri="{FF2B5EF4-FFF2-40B4-BE49-F238E27FC236}">
                <a16:creationId xmlns:a16="http://schemas.microsoft.com/office/drawing/2014/main" id="{02927767-6598-411B-B8D2-3381475039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095" y="625743"/>
            <a:ext cx="3855140" cy="3719016"/>
            <a:chOff x="3414665" y="738154"/>
            <a:chExt cx="5366579" cy="5378461"/>
          </a:xfrm>
          <a:solidFill>
            <a:schemeClr val="bg1">
              <a:alpha val="30000"/>
            </a:schemeClr>
          </a:solidFill>
        </p:grpSpPr>
        <p:sp>
          <p:nvSpPr>
            <p:cNvPr id="52" name="Freeform: Shape 51">
              <a:extLst>
                <a:ext uri="{FF2B5EF4-FFF2-40B4-BE49-F238E27FC236}">
                  <a16:creationId xmlns:a16="http://schemas.microsoft.com/office/drawing/2014/main" id="{12D2D5C5-A883-43E9-8DE0-BEBAD3ADD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81" cy="5278088"/>
            </a:xfrm>
            <a:custGeom>
              <a:avLst/>
              <a:gdLst>
                <a:gd name="connsiteX0" fmla="*/ 2413047 w 5098881"/>
                <a:gd name="connsiteY0" fmla="*/ 476250 h 5278088"/>
                <a:gd name="connsiteX1" fmla="*/ 2492009 w 5098881"/>
                <a:gd name="connsiteY1" fmla="*/ 477584 h 5278088"/>
                <a:gd name="connsiteX2" fmla="*/ 2500201 w 5098881"/>
                <a:gd name="connsiteY2" fmla="*/ 477869 h 5278088"/>
                <a:gd name="connsiteX3" fmla="*/ 2508392 w 5098881"/>
                <a:gd name="connsiteY3" fmla="*/ 477869 h 5278088"/>
                <a:gd name="connsiteX4" fmla="*/ 2513250 w 5098881"/>
                <a:gd name="connsiteY4" fmla="*/ 477869 h 5278088"/>
                <a:gd name="connsiteX5" fmla="*/ 3440985 w 5098881"/>
                <a:gd name="connsiteY5" fmla="*/ 665226 h 5278088"/>
                <a:gd name="connsiteX6" fmla="*/ 4086113 w 5098881"/>
                <a:gd name="connsiteY6" fmla="*/ 1148334 h 5278088"/>
                <a:gd name="connsiteX7" fmla="*/ 4485211 w 5098881"/>
                <a:gd name="connsiteY7" fmla="*/ 1848136 h 5278088"/>
                <a:gd name="connsiteX8" fmla="*/ 4622466 w 5098881"/>
                <a:gd name="connsiteY8" fmla="*/ 2668334 h 5278088"/>
                <a:gd name="connsiteX9" fmla="*/ 4488831 w 5098881"/>
                <a:gd name="connsiteY9" fmla="*/ 3470529 h 5278088"/>
                <a:gd name="connsiteX10" fmla="*/ 4097067 w 5098881"/>
                <a:gd name="connsiteY10" fmla="*/ 4147852 h 5278088"/>
                <a:gd name="connsiteX11" fmla="*/ 3450891 w 5098881"/>
                <a:gd name="connsiteY11" fmla="*/ 4616577 h 5278088"/>
                <a:gd name="connsiteX12" fmla="*/ 2496486 w 5098881"/>
                <a:gd name="connsiteY12" fmla="*/ 4800315 h 5278088"/>
                <a:gd name="connsiteX13" fmla="*/ 2489152 w 5098881"/>
                <a:gd name="connsiteY13" fmla="*/ 4800315 h 5278088"/>
                <a:gd name="connsiteX14" fmla="*/ 2480770 w 5098881"/>
                <a:gd name="connsiteY14" fmla="*/ 4800315 h 5278088"/>
                <a:gd name="connsiteX15" fmla="*/ 2472388 w 5098881"/>
                <a:gd name="connsiteY15" fmla="*/ 4800600 h 5278088"/>
                <a:gd name="connsiteX16" fmla="*/ 2389234 w 5098881"/>
                <a:gd name="connsiteY16" fmla="*/ 4801934 h 5278088"/>
                <a:gd name="connsiteX17" fmla="*/ 1543891 w 5098881"/>
                <a:gd name="connsiteY17" fmla="*/ 4624959 h 5278088"/>
                <a:gd name="connsiteX18" fmla="*/ 962771 w 5098881"/>
                <a:gd name="connsiteY18" fmla="*/ 4165854 h 5278088"/>
                <a:gd name="connsiteX19" fmla="*/ 600916 w 5098881"/>
                <a:gd name="connsiteY19" fmla="*/ 3486150 h 5278088"/>
                <a:gd name="connsiteX20" fmla="*/ 476043 w 5098881"/>
                <a:gd name="connsiteY20" fmla="*/ 2674049 h 5278088"/>
                <a:gd name="connsiteX21" fmla="*/ 605202 w 5098881"/>
                <a:gd name="connsiteY21" fmla="*/ 1841468 h 5278088"/>
                <a:gd name="connsiteX22" fmla="*/ 978201 w 5098881"/>
                <a:gd name="connsiteY22" fmla="*/ 1136333 h 5278088"/>
                <a:gd name="connsiteX23" fmla="*/ 1570085 w 5098881"/>
                <a:gd name="connsiteY23" fmla="*/ 658940 h 5278088"/>
                <a:gd name="connsiteX24" fmla="*/ 2413047 w 5098881"/>
                <a:gd name="connsiteY24" fmla="*/ 476250 h 5278088"/>
                <a:gd name="connsiteX25" fmla="*/ 2413047 w 5098881"/>
                <a:gd name="connsiteY25" fmla="*/ 0 h 5278088"/>
                <a:gd name="connsiteX26" fmla="*/ 2389425 w 5098881"/>
                <a:gd name="connsiteY26" fmla="*/ 5278089 h 5278088"/>
                <a:gd name="connsiteX27" fmla="*/ 2488104 w 5098881"/>
                <a:gd name="connsiteY27" fmla="*/ 5276469 h 5278088"/>
                <a:gd name="connsiteX28" fmla="*/ 2496676 w 5098881"/>
                <a:gd name="connsiteY28" fmla="*/ 5276469 h 5278088"/>
                <a:gd name="connsiteX29" fmla="*/ 2513441 w 5098881"/>
                <a:gd name="connsiteY29" fmla="*/ 1524 h 5278088"/>
                <a:gd name="connsiteX30" fmla="*/ 2507535 w 5098881"/>
                <a:gd name="connsiteY30" fmla="*/ 1524 h 5278088"/>
                <a:gd name="connsiteX31" fmla="*/ 2413047 w 5098881"/>
                <a:gd name="connsiteY31" fmla="*/ 0 h 5278088"/>
                <a:gd name="connsiteX32" fmla="*/ 2413047 w 5098881"/>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81" h="5278088">
                  <a:moveTo>
                    <a:pt x="2413047" y="476250"/>
                  </a:moveTo>
                  <a:cubicBezTo>
                    <a:pt x="2439431" y="476250"/>
                    <a:pt x="2465244" y="476631"/>
                    <a:pt x="2492009" y="477584"/>
                  </a:cubicBezTo>
                  <a:lnTo>
                    <a:pt x="2500201" y="477869"/>
                  </a:lnTo>
                  <a:lnTo>
                    <a:pt x="2508392" y="477869"/>
                  </a:lnTo>
                  <a:lnTo>
                    <a:pt x="2513250" y="477869"/>
                  </a:lnTo>
                  <a:cubicBezTo>
                    <a:pt x="2854721" y="477869"/>
                    <a:pt x="3166856" y="540925"/>
                    <a:pt x="3440985" y="665226"/>
                  </a:cubicBezTo>
                  <a:cubicBezTo>
                    <a:pt x="3689207" y="777812"/>
                    <a:pt x="3906281" y="940308"/>
                    <a:pt x="4086113" y="1148334"/>
                  </a:cubicBezTo>
                  <a:cubicBezTo>
                    <a:pt x="4258421" y="1347597"/>
                    <a:pt x="4392723" y="1583055"/>
                    <a:pt x="4485211" y="1848136"/>
                  </a:cubicBezTo>
                  <a:cubicBezTo>
                    <a:pt x="4576270" y="2109121"/>
                    <a:pt x="4622466" y="2385060"/>
                    <a:pt x="4622466" y="2668334"/>
                  </a:cubicBezTo>
                  <a:cubicBezTo>
                    <a:pt x="4622466" y="2947607"/>
                    <a:pt x="4577508" y="3217450"/>
                    <a:pt x="4488831" y="3470529"/>
                  </a:cubicBezTo>
                  <a:cubicBezTo>
                    <a:pt x="4398533" y="3728085"/>
                    <a:pt x="4266708" y="3956018"/>
                    <a:pt x="4097067" y="4147852"/>
                  </a:cubicBezTo>
                  <a:cubicBezTo>
                    <a:pt x="3918664" y="4349591"/>
                    <a:pt x="3701303" y="4507325"/>
                    <a:pt x="3450891" y="4616577"/>
                  </a:cubicBezTo>
                  <a:cubicBezTo>
                    <a:pt x="3171523" y="4738497"/>
                    <a:pt x="2850435" y="4800315"/>
                    <a:pt x="2496486" y="4800315"/>
                  </a:cubicBezTo>
                  <a:lnTo>
                    <a:pt x="2489152" y="4800315"/>
                  </a:lnTo>
                  <a:lnTo>
                    <a:pt x="2480770" y="4800315"/>
                  </a:lnTo>
                  <a:lnTo>
                    <a:pt x="2472388" y="4800600"/>
                  </a:lnTo>
                  <a:cubicBezTo>
                    <a:pt x="2444575" y="4801457"/>
                    <a:pt x="2416571" y="4801934"/>
                    <a:pt x="2389234" y="4801934"/>
                  </a:cubicBezTo>
                  <a:cubicBezTo>
                    <a:pt x="2075767" y="4801934"/>
                    <a:pt x="1791350" y="4742403"/>
                    <a:pt x="1543891" y="4624959"/>
                  </a:cubicBezTo>
                  <a:cubicBezTo>
                    <a:pt x="1319768" y="4518565"/>
                    <a:pt x="1124219" y="4364070"/>
                    <a:pt x="962771" y="4165854"/>
                  </a:cubicBezTo>
                  <a:cubicBezTo>
                    <a:pt x="806465" y="3973830"/>
                    <a:pt x="684641" y="3745135"/>
                    <a:pt x="600916" y="3486150"/>
                  </a:cubicBezTo>
                  <a:cubicBezTo>
                    <a:pt x="518048" y="3230023"/>
                    <a:pt x="476043" y="2956751"/>
                    <a:pt x="476043" y="2674049"/>
                  </a:cubicBezTo>
                  <a:cubicBezTo>
                    <a:pt x="476043" y="2386203"/>
                    <a:pt x="519477" y="2106073"/>
                    <a:pt x="605202" y="1841468"/>
                  </a:cubicBezTo>
                  <a:cubicBezTo>
                    <a:pt x="691880" y="1573721"/>
                    <a:pt x="817419" y="1336548"/>
                    <a:pt x="978201" y="1136333"/>
                  </a:cubicBezTo>
                  <a:cubicBezTo>
                    <a:pt x="1143841" y="930212"/>
                    <a:pt x="1343009" y="769620"/>
                    <a:pt x="1570085" y="658940"/>
                  </a:cubicBezTo>
                  <a:cubicBezTo>
                    <a:pt x="1818973" y="537686"/>
                    <a:pt x="2102532" y="476250"/>
                    <a:pt x="2413047" y="47625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769"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B3B5778-846C-490F-931C-4FC6F253B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54" name="Freeform: Shape 53">
              <a:extLst>
                <a:ext uri="{FF2B5EF4-FFF2-40B4-BE49-F238E27FC236}">
                  <a16:creationId xmlns:a16="http://schemas.microsoft.com/office/drawing/2014/main" id="{D7B485B7-5D86-453C-9D47-6CB8286EA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sp useBgFill="1">
        <p:nvSpPr>
          <p:cNvPr id="56" name="Freeform: Shape 55">
            <a:extLst>
              <a:ext uri="{FF2B5EF4-FFF2-40B4-BE49-F238E27FC236}">
                <a16:creationId xmlns:a16="http://schemas.microsoft.com/office/drawing/2014/main" id="{53E907E0-C634-4384-A098-802B617CB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005"/>
            <a:ext cx="12192000" cy="4232195"/>
          </a:xfrm>
          <a:custGeom>
            <a:avLst/>
            <a:gdLst>
              <a:gd name="connsiteX0" fmla="*/ 9837677 w 12192000"/>
              <a:gd name="connsiteY0" fmla="*/ 579610 h 4484536"/>
              <a:gd name="connsiteX1" fmla="*/ 7968203 w 12192000"/>
              <a:gd name="connsiteY1" fmla="*/ 2449084 h 4484536"/>
              <a:gd name="connsiteX2" fmla="*/ 9837677 w 12192000"/>
              <a:gd name="connsiteY2" fmla="*/ 4318558 h 4484536"/>
              <a:gd name="connsiteX3" fmla="*/ 11707151 w 12192000"/>
              <a:gd name="connsiteY3" fmla="*/ 2449084 h 4484536"/>
              <a:gd name="connsiteX4" fmla="*/ 9837677 w 12192000"/>
              <a:gd name="connsiteY4" fmla="*/ 579610 h 4484536"/>
              <a:gd name="connsiteX5" fmla="*/ 6063538 w 12192000"/>
              <a:gd name="connsiteY5" fmla="*/ 579610 h 4484536"/>
              <a:gd name="connsiteX6" fmla="*/ 4194064 w 12192000"/>
              <a:gd name="connsiteY6" fmla="*/ 2449084 h 4484536"/>
              <a:gd name="connsiteX7" fmla="*/ 6063538 w 12192000"/>
              <a:gd name="connsiteY7" fmla="*/ 4318558 h 4484536"/>
              <a:gd name="connsiteX8" fmla="*/ 7933012 w 12192000"/>
              <a:gd name="connsiteY8" fmla="*/ 2449084 h 4484536"/>
              <a:gd name="connsiteX9" fmla="*/ 6063538 w 12192000"/>
              <a:gd name="connsiteY9" fmla="*/ 579610 h 4484536"/>
              <a:gd name="connsiteX10" fmla="*/ 2246984 w 12192000"/>
              <a:gd name="connsiteY10" fmla="*/ 579610 h 4484536"/>
              <a:gd name="connsiteX11" fmla="*/ 377510 w 12192000"/>
              <a:gd name="connsiteY11" fmla="*/ 2449084 h 4484536"/>
              <a:gd name="connsiteX12" fmla="*/ 2246984 w 12192000"/>
              <a:gd name="connsiteY12" fmla="*/ 4318558 h 4484536"/>
              <a:gd name="connsiteX13" fmla="*/ 4116458 w 12192000"/>
              <a:gd name="connsiteY13" fmla="*/ 2449084 h 4484536"/>
              <a:gd name="connsiteX14" fmla="*/ 2246984 w 12192000"/>
              <a:gd name="connsiteY14" fmla="*/ 579610 h 4484536"/>
              <a:gd name="connsiteX15" fmla="*/ 0 w 12192000"/>
              <a:gd name="connsiteY15" fmla="*/ 0 h 4484536"/>
              <a:gd name="connsiteX16" fmla="*/ 12192000 w 12192000"/>
              <a:gd name="connsiteY16" fmla="*/ 0 h 4484536"/>
              <a:gd name="connsiteX17" fmla="*/ 12192000 w 12192000"/>
              <a:gd name="connsiteY17" fmla="*/ 4484536 h 4484536"/>
              <a:gd name="connsiteX18" fmla="*/ 0 w 12192000"/>
              <a:gd name="connsiteY18" fmla="*/ 4484536 h 448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484536">
                <a:moveTo>
                  <a:pt x="9837677" y="579610"/>
                </a:moveTo>
                <a:cubicBezTo>
                  <a:pt x="8805195" y="579610"/>
                  <a:pt x="7968203" y="1416602"/>
                  <a:pt x="7968203" y="2449084"/>
                </a:cubicBezTo>
                <a:cubicBezTo>
                  <a:pt x="7968203" y="3481566"/>
                  <a:pt x="8805195" y="4318558"/>
                  <a:pt x="9837677" y="4318558"/>
                </a:cubicBezTo>
                <a:cubicBezTo>
                  <a:pt x="10870159" y="4318558"/>
                  <a:pt x="11707151" y="3481566"/>
                  <a:pt x="11707151" y="2449084"/>
                </a:cubicBezTo>
                <a:cubicBezTo>
                  <a:pt x="11707151" y="1416602"/>
                  <a:pt x="10870159" y="579610"/>
                  <a:pt x="9837677" y="579610"/>
                </a:cubicBezTo>
                <a:close/>
                <a:moveTo>
                  <a:pt x="6063538" y="579610"/>
                </a:moveTo>
                <a:cubicBezTo>
                  <a:pt x="5031056" y="579610"/>
                  <a:pt x="4194064" y="1416602"/>
                  <a:pt x="4194064" y="2449084"/>
                </a:cubicBezTo>
                <a:cubicBezTo>
                  <a:pt x="4194064" y="3481566"/>
                  <a:pt x="5031056" y="4318558"/>
                  <a:pt x="6063538" y="4318558"/>
                </a:cubicBezTo>
                <a:cubicBezTo>
                  <a:pt x="7096020" y="4318558"/>
                  <a:pt x="7933012" y="3481566"/>
                  <a:pt x="7933012" y="2449084"/>
                </a:cubicBezTo>
                <a:cubicBezTo>
                  <a:pt x="7933012" y="1416602"/>
                  <a:pt x="7096020" y="579610"/>
                  <a:pt x="6063538" y="579610"/>
                </a:cubicBezTo>
                <a:close/>
                <a:moveTo>
                  <a:pt x="2246984" y="579610"/>
                </a:moveTo>
                <a:cubicBezTo>
                  <a:pt x="1214502" y="579610"/>
                  <a:pt x="377510" y="1416602"/>
                  <a:pt x="377510" y="2449084"/>
                </a:cubicBezTo>
                <a:cubicBezTo>
                  <a:pt x="377510" y="3481566"/>
                  <a:pt x="1214502" y="4318558"/>
                  <a:pt x="2246984" y="4318558"/>
                </a:cubicBezTo>
                <a:cubicBezTo>
                  <a:pt x="3279466" y="4318558"/>
                  <a:pt x="4116458" y="3481566"/>
                  <a:pt x="4116458" y="2449084"/>
                </a:cubicBezTo>
                <a:cubicBezTo>
                  <a:pt x="4116458" y="1416602"/>
                  <a:pt x="3279466" y="579610"/>
                  <a:pt x="2246984" y="579610"/>
                </a:cubicBezTo>
                <a:close/>
                <a:moveTo>
                  <a:pt x="0" y="0"/>
                </a:moveTo>
                <a:lnTo>
                  <a:pt x="12192000" y="0"/>
                </a:lnTo>
                <a:lnTo>
                  <a:pt x="12192000" y="4484536"/>
                </a:lnTo>
                <a:lnTo>
                  <a:pt x="0" y="448453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54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4A579C10-2848-4B1F-BC6C-2FAA13CC0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FB314-324C-E2C2-F5DE-F927483FDF96}"/>
              </a:ext>
            </a:extLst>
          </p:cNvPr>
          <p:cNvSpPr>
            <a:spLocks noGrp="1"/>
          </p:cNvSpPr>
          <p:nvPr>
            <p:ph type="title"/>
          </p:nvPr>
        </p:nvSpPr>
        <p:spPr>
          <a:xfrm>
            <a:off x="1767829" y="4571998"/>
            <a:ext cx="8664146" cy="938133"/>
          </a:xfrm>
        </p:spPr>
        <p:txBody>
          <a:bodyPr vert="horz" lIns="91440" tIns="45720" rIns="91440" bIns="45720" rtlCol="0" anchor="b">
            <a:normAutofit/>
          </a:bodyPr>
          <a:lstStyle/>
          <a:p>
            <a:pPr algn="ctr"/>
            <a:r>
              <a:rPr lang="en-US" sz="2800" kern="1200">
                <a:solidFill>
                  <a:schemeClr val="tx2"/>
                </a:solidFill>
                <a:latin typeface="+mj-lt"/>
                <a:ea typeface="+mj-ea"/>
                <a:cs typeface="+mj-cs"/>
              </a:rPr>
              <a:t>Schedule 3: Radiata pine plantations usually generate more ACCUs per ha than eucalypt plantations</a:t>
            </a:r>
          </a:p>
        </p:txBody>
      </p:sp>
      <p:pic>
        <p:nvPicPr>
          <p:cNvPr id="8" name="Picture 7" descr="A tractor loading logs into a pile of logs&#10;&#10;AI-generated content may be incorrect.">
            <a:extLst>
              <a:ext uri="{FF2B5EF4-FFF2-40B4-BE49-F238E27FC236}">
                <a16:creationId xmlns:a16="http://schemas.microsoft.com/office/drawing/2014/main" id="{7FD1C20F-E8FE-BA27-9F83-190A643F2281}"/>
              </a:ext>
            </a:extLst>
          </p:cNvPr>
          <p:cNvPicPr>
            <a:picLocks noChangeAspect="1"/>
          </p:cNvPicPr>
          <p:nvPr/>
        </p:nvPicPr>
        <p:blipFill>
          <a:blip r:embed="rId2">
            <a:alphaModFix/>
            <a:extLst>
              <a:ext uri="{28A0092B-C50C-407E-A947-70E740481C1C}">
                <a14:useLocalDpi xmlns:a14="http://schemas.microsoft.com/office/drawing/2010/main" val="0"/>
              </a:ext>
            </a:extLst>
          </a:blip>
          <a:srcRect l="11883" r="13599" b="-1"/>
          <a:stretch>
            <a:fillRect/>
          </a:stretch>
        </p:blipFill>
        <p:spPr>
          <a:xfrm>
            <a:off x="349292" y="644577"/>
            <a:ext cx="3812051" cy="3632116"/>
          </a:xfrm>
          <a:prstGeom prst="rect">
            <a:avLst/>
          </a:prstGeom>
          <a:effectLst/>
        </p:spPr>
      </p:pic>
      <p:pic>
        <p:nvPicPr>
          <p:cNvPr id="6" name="Picture 5" descr="A forest of trees with many branches&#10;&#10;AI-generated content may be incorrect.">
            <a:extLst>
              <a:ext uri="{FF2B5EF4-FFF2-40B4-BE49-F238E27FC236}">
                <a16:creationId xmlns:a16="http://schemas.microsoft.com/office/drawing/2014/main" id="{EA78904D-A224-EDF2-4709-F27CA496555C}"/>
              </a:ext>
            </a:extLst>
          </p:cNvPr>
          <p:cNvPicPr>
            <a:picLocks noChangeAspect="1"/>
          </p:cNvPicPr>
          <p:nvPr/>
        </p:nvPicPr>
        <p:blipFill>
          <a:blip r:embed="rId3">
            <a:alphaModFix/>
            <a:extLst>
              <a:ext uri="{28A0092B-C50C-407E-A947-70E740481C1C}">
                <a14:useLocalDpi xmlns:a14="http://schemas.microsoft.com/office/drawing/2010/main" val="0"/>
              </a:ext>
            </a:extLst>
          </a:blip>
          <a:srcRect l="11548" r="11444"/>
          <a:stretch>
            <a:fillRect/>
          </a:stretch>
        </p:blipFill>
        <p:spPr>
          <a:xfrm>
            <a:off x="4166423" y="642443"/>
            <a:ext cx="3729332" cy="3632116"/>
          </a:xfrm>
          <a:prstGeom prst="rect">
            <a:avLst/>
          </a:prstGeom>
          <a:effectLst/>
        </p:spPr>
      </p:pic>
      <p:pic>
        <p:nvPicPr>
          <p:cNvPr id="10" name="Picture 9" descr="A person standing in a forest&#10;&#10;AI-generated content may be incorrect.">
            <a:extLst>
              <a:ext uri="{FF2B5EF4-FFF2-40B4-BE49-F238E27FC236}">
                <a16:creationId xmlns:a16="http://schemas.microsoft.com/office/drawing/2014/main" id="{DD2B2D7B-79C4-9AB8-31CE-30E5C507DF8E}"/>
              </a:ext>
            </a:extLst>
          </p:cNvPr>
          <p:cNvPicPr>
            <a:picLocks noChangeAspect="1"/>
          </p:cNvPicPr>
          <p:nvPr/>
        </p:nvPicPr>
        <p:blipFill>
          <a:blip r:embed="rId4">
            <a:alphaModFix/>
            <a:extLst>
              <a:ext uri="{28A0092B-C50C-407E-A947-70E740481C1C}">
                <a14:useLocalDpi xmlns:a14="http://schemas.microsoft.com/office/drawing/2010/main" val="0"/>
              </a:ext>
            </a:extLst>
          </a:blip>
          <a:srcRect t="13750" r="-2" b="11797"/>
          <a:stretch>
            <a:fillRect/>
          </a:stretch>
        </p:blipFill>
        <p:spPr>
          <a:xfrm>
            <a:off x="7997355" y="644603"/>
            <a:ext cx="3683258" cy="3632116"/>
          </a:xfrm>
          <a:prstGeom prst="rect">
            <a:avLst/>
          </a:prstGeom>
          <a:effectLst/>
        </p:spPr>
      </p:pic>
      <p:grpSp>
        <p:nvGrpSpPr>
          <p:cNvPr id="36" name="Graphic 13">
            <a:extLst>
              <a:ext uri="{FF2B5EF4-FFF2-40B4-BE49-F238E27FC236}">
                <a16:creationId xmlns:a16="http://schemas.microsoft.com/office/drawing/2014/main" id="{6934FE3F-2C9A-47A8-AD41-AE1F3714E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86372" y="505450"/>
            <a:ext cx="3902610" cy="3839309"/>
            <a:chOff x="7886372" y="505450"/>
            <a:chExt cx="3902610" cy="3839309"/>
          </a:xfrm>
        </p:grpSpPr>
        <p:sp>
          <p:nvSpPr>
            <p:cNvPr id="37" name="Freeform: Shape 36">
              <a:extLst>
                <a:ext uri="{FF2B5EF4-FFF2-40B4-BE49-F238E27FC236}">
                  <a16:creationId xmlns:a16="http://schemas.microsoft.com/office/drawing/2014/main" id="{4600DB2C-190B-4186-A854-A4B1DAB52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78282 h 3598722"/>
                <a:gd name="connsiteX1" fmla="*/ 2358337 w 3565803"/>
                <a:gd name="connsiteY1" fmla="*/ 548068 h 3598722"/>
                <a:gd name="connsiteX2" fmla="*/ 2889634 w 3565803"/>
                <a:gd name="connsiteY2" fmla="*/ 1012535 h 3598722"/>
                <a:gd name="connsiteX3" fmla="*/ 3153107 w 3565803"/>
                <a:gd name="connsiteY3" fmla="*/ 1548686 h 3598722"/>
                <a:gd name="connsiteX4" fmla="*/ 3149009 w 3565803"/>
                <a:gd name="connsiteY4" fmla="*/ 2106716 h 3598722"/>
                <a:gd name="connsiteX5" fmla="*/ 3085458 w 3565803"/>
                <a:gd name="connsiteY5" fmla="*/ 2250021 h 3598722"/>
                <a:gd name="connsiteX6" fmla="*/ 2970334 w 3565803"/>
                <a:gd name="connsiteY6" fmla="*/ 2321517 h 3598722"/>
                <a:gd name="connsiteX7" fmla="*/ 2548991 w 3565803"/>
                <a:gd name="connsiteY7" fmla="*/ 2625403 h 3598722"/>
                <a:gd name="connsiteX8" fmla="*/ 2373405 w 3565803"/>
                <a:gd name="connsiteY8" fmla="*/ 2813094 h 3598722"/>
                <a:gd name="connsiteX9" fmla="*/ 1768027 w 3565803"/>
                <a:gd name="connsiteY9" fmla="*/ 3220441 h 3598722"/>
                <a:gd name="connsiteX10" fmla="*/ 1184275 w 3565803"/>
                <a:gd name="connsiteY10" fmla="*/ 3089429 h 3598722"/>
                <a:gd name="connsiteX11" fmla="*/ 720690 w 3565803"/>
                <a:gd name="connsiteY11" fmla="*/ 2733403 h 3598722"/>
                <a:gd name="connsiteX12" fmla="*/ 469637 w 3565803"/>
                <a:gd name="connsiteY12" fmla="*/ 2307331 h 3598722"/>
                <a:gd name="connsiteX13" fmla="*/ 378345 w 3565803"/>
                <a:gd name="connsiteY13" fmla="*/ 1799361 h 3598722"/>
                <a:gd name="connsiteX14" fmla="*/ 488299 w 3565803"/>
                <a:gd name="connsiteY14" fmla="*/ 1244169 h 3598722"/>
                <a:gd name="connsiteX15" fmla="*/ 787709 w 3565803"/>
                <a:gd name="connsiteY15" fmla="*/ 792185 h 3598722"/>
                <a:gd name="connsiteX16" fmla="*/ 1767964 w 3565803"/>
                <a:gd name="connsiteY16" fmla="*/ 378282 h 3598722"/>
                <a:gd name="connsiteX17" fmla="*/ 1767964 w 3565803"/>
                <a:gd name="connsiteY17" fmla="*/ 0 h 3598722"/>
                <a:gd name="connsiteX18" fmla="*/ 0 w 3565803"/>
                <a:gd name="connsiteY18" fmla="*/ 1799361 h 3598722"/>
                <a:gd name="connsiteX19" fmla="*/ 432944 w 3565803"/>
                <a:gd name="connsiteY19" fmla="*/ 2979034 h 3598722"/>
                <a:gd name="connsiteX20" fmla="*/ 1767964 w 3565803"/>
                <a:gd name="connsiteY20" fmla="*/ 3598723 h 3598722"/>
                <a:gd name="connsiteX21" fmla="*/ 2818769 w 3565803"/>
                <a:gd name="connsiteY21" fmla="*/ 2890516 h 3598722"/>
                <a:gd name="connsiteX22" fmla="*/ 3513295 w 3565803"/>
                <a:gd name="connsiteY22" fmla="*/ 2208536 h 3598722"/>
                <a:gd name="connsiteX23" fmla="*/ 1767964 w 3565803"/>
                <a:gd name="connsiteY23" fmla="*/ 0 h 3598722"/>
                <a:gd name="connsiteX24" fmla="*/ 1767964 w 3565803"/>
                <a:gd name="connsiteY24"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65803" h="3598722">
                  <a:moveTo>
                    <a:pt x="1767964" y="378282"/>
                  </a:moveTo>
                  <a:cubicBezTo>
                    <a:pt x="1955718" y="378282"/>
                    <a:pt x="2159865" y="436979"/>
                    <a:pt x="2358337" y="548068"/>
                  </a:cubicBezTo>
                  <a:cubicBezTo>
                    <a:pt x="2561663" y="661867"/>
                    <a:pt x="2745382" y="822511"/>
                    <a:pt x="2889634" y="1012535"/>
                  </a:cubicBezTo>
                  <a:cubicBezTo>
                    <a:pt x="3016610" y="1179862"/>
                    <a:pt x="3107713" y="1365283"/>
                    <a:pt x="3153107" y="1548686"/>
                  </a:cubicBezTo>
                  <a:cubicBezTo>
                    <a:pt x="3200393" y="1739971"/>
                    <a:pt x="3199069" y="1927725"/>
                    <a:pt x="3149009" y="2106716"/>
                  </a:cubicBezTo>
                  <a:cubicBezTo>
                    <a:pt x="3129465" y="2176635"/>
                    <a:pt x="3106894" y="2227514"/>
                    <a:pt x="3085458" y="2250021"/>
                  </a:cubicBezTo>
                  <a:cubicBezTo>
                    <a:pt x="3066292" y="2270133"/>
                    <a:pt x="3023924" y="2292767"/>
                    <a:pt x="2970334" y="2321517"/>
                  </a:cubicBezTo>
                  <a:cubicBezTo>
                    <a:pt x="2861074" y="2379961"/>
                    <a:pt x="2711400" y="2460094"/>
                    <a:pt x="2548991" y="2625403"/>
                  </a:cubicBezTo>
                  <a:cubicBezTo>
                    <a:pt x="2486890" y="2688576"/>
                    <a:pt x="2429202" y="2751875"/>
                    <a:pt x="2373405" y="2813094"/>
                  </a:cubicBezTo>
                  <a:cubicBezTo>
                    <a:pt x="2129413" y="3080792"/>
                    <a:pt x="1991655" y="3220441"/>
                    <a:pt x="1768027" y="3220441"/>
                  </a:cubicBezTo>
                  <a:cubicBezTo>
                    <a:pt x="1563944" y="3220441"/>
                    <a:pt x="1367553" y="3176371"/>
                    <a:pt x="1184275" y="3089429"/>
                  </a:cubicBezTo>
                  <a:cubicBezTo>
                    <a:pt x="1008815" y="3006207"/>
                    <a:pt x="848487" y="2883139"/>
                    <a:pt x="720690" y="2733403"/>
                  </a:cubicBezTo>
                  <a:cubicBezTo>
                    <a:pt x="612565" y="2606741"/>
                    <a:pt x="528082" y="2463435"/>
                    <a:pt x="469637" y="2307331"/>
                  </a:cubicBezTo>
                  <a:cubicBezTo>
                    <a:pt x="409049" y="2145489"/>
                    <a:pt x="378345" y="1974632"/>
                    <a:pt x="378345" y="1799361"/>
                  </a:cubicBezTo>
                  <a:cubicBezTo>
                    <a:pt x="378345" y="1606564"/>
                    <a:pt x="415354" y="1419755"/>
                    <a:pt x="488299" y="1244169"/>
                  </a:cubicBezTo>
                  <a:cubicBezTo>
                    <a:pt x="558660" y="1074825"/>
                    <a:pt x="659409" y="922756"/>
                    <a:pt x="787709" y="792185"/>
                  </a:cubicBezTo>
                  <a:cubicBezTo>
                    <a:pt x="1049859" y="525245"/>
                    <a:pt x="1398068" y="378282"/>
                    <a:pt x="1767964" y="378282"/>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1B12C72-1CAE-41C8-8EFA-694C69396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15235 h 3598722"/>
                <a:gd name="connsiteX1" fmla="*/ 2389104 w 3565803"/>
                <a:gd name="connsiteY1" fmla="*/ 493028 h 3598722"/>
                <a:gd name="connsiteX2" fmla="*/ 2939819 w 3565803"/>
                <a:gd name="connsiteY2" fmla="*/ 974454 h 3598722"/>
                <a:gd name="connsiteX3" fmla="*/ 3214263 w 3565803"/>
                <a:gd name="connsiteY3" fmla="*/ 1533555 h 3598722"/>
                <a:gd name="connsiteX4" fmla="*/ 3209723 w 3565803"/>
                <a:gd name="connsiteY4" fmla="*/ 2123675 h 3598722"/>
                <a:gd name="connsiteX5" fmla="*/ 3131104 w 3565803"/>
                <a:gd name="connsiteY5" fmla="*/ 2293524 h 3598722"/>
                <a:gd name="connsiteX6" fmla="*/ 3000092 w 3565803"/>
                <a:gd name="connsiteY6" fmla="*/ 2377124 h 3598722"/>
                <a:gd name="connsiteX7" fmla="*/ 2593943 w 3565803"/>
                <a:gd name="connsiteY7" fmla="*/ 2669599 h 3598722"/>
                <a:gd name="connsiteX8" fmla="*/ 2419997 w 3565803"/>
                <a:gd name="connsiteY8" fmla="*/ 2855588 h 3598722"/>
                <a:gd name="connsiteX9" fmla="*/ 2086163 w 3565803"/>
                <a:gd name="connsiteY9" fmla="*/ 3177884 h 3598722"/>
                <a:gd name="connsiteX10" fmla="*/ 1768027 w 3565803"/>
                <a:gd name="connsiteY10" fmla="*/ 3283551 h 3598722"/>
                <a:gd name="connsiteX11" fmla="*/ 1157291 w 3565803"/>
                <a:gd name="connsiteY11" fmla="*/ 3146487 h 3598722"/>
                <a:gd name="connsiteX12" fmla="*/ 672775 w 3565803"/>
                <a:gd name="connsiteY12" fmla="*/ 2774446 h 3598722"/>
                <a:gd name="connsiteX13" fmla="*/ 410625 w 3565803"/>
                <a:gd name="connsiteY13" fmla="*/ 2329524 h 3598722"/>
                <a:gd name="connsiteX14" fmla="*/ 315298 w 3565803"/>
                <a:gd name="connsiteY14" fmla="*/ 1799424 h 3598722"/>
                <a:gd name="connsiteX15" fmla="*/ 430107 w 3565803"/>
                <a:gd name="connsiteY15" fmla="*/ 1220022 h 3598722"/>
                <a:gd name="connsiteX16" fmla="*/ 742757 w 3565803"/>
                <a:gd name="connsiteY16" fmla="*/ 748053 h 3598722"/>
                <a:gd name="connsiteX17" fmla="*/ 1767964 w 3565803"/>
                <a:gd name="connsiteY17" fmla="*/ 315235 h 3598722"/>
                <a:gd name="connsiteX18" fmla="*/ 1767964 w 3565803"/>
                <a:gd name="connsiteY18" fmla="*/ 0 h 3598722"/>
                <a:gd name="connsiteX19" fmla="*/ 0 w 3565803"/>
                <a:gd name="connsiteY19" fmla="*/ 1799361 h 3598722"/>
                <a:gd name="connsiteX20" fmla="*/ 432944 w 3565803"/>
                <a:gd name="connsiteY20" fmla="*/ 2979034 h 3598722"/>
                <a:gd name="connsiteX21" fmla="*/ 1767964 w 3565803"/>
                <a:gd name="connsiteY21" fmla="*/ 3598723 h 3598722"/>
                <a:gd name="connsiteX22" fmla="*/ 2818769 w 3565803"/>
                <a:gd name="connsiteY22" fmla="*/ 2890516 h 3598722"/>
                <a:gd name="connsiteX23" fmla="*/ 3513295 w 3565803"/>
                <a:gd name="connsiteY23" fmla="*/ 2208536 h 3598722"/>
                <a:gd name="connsiteX24" fmla="*/ 1767964 w 3565803"/>
                <a:gd name="connsiteY24" fmla="*/ 0 h 3598722"/>
                <a:gd name="connsiteX25" fmla="*/ 1767964 w 3565803"/>
                <a:gd name="connsiteY25"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5803" h="3598722">
                  <a:moveTo>
                    <a:pt x="1767964" y="315235"/>
                  </a:moveTo>
                  <a:cubicBezTo>
                    <a:pt x="1966499" y="315235"/>
                    <a:pt x="2181301" y="376706"/>
                    <a:pt x="2389104" y="493028"/>
                  </a:cubicBezTo>
                  <a:cubicBezTo>
                    <a:pt x="2599996" y="611052"/>
                    <a:pt x="2790398" y="777496"/>
                    <a:pt x="2939819" y="974454"/>
                  </a:cubicBezTo>
                  <a:cubicBezTo>
                    <a:pt x="3071966" y="1148590"/>
                    <a:pt x="3166852" y="1341892"/>
                    <a:pt x="3214263" y="1533555"/>
                  </a:cubicBezTo>
                  <a:cubicBezTo>
                    <a:pt x="3264196" y="1735558"/>
                    <a:pt x="3262683" y="1934093"/>
                    <a:pt x="3209723" y="2123675"/>
                  </a:cubicBezTo>
                  <a:cubicBezTo>
                    <a:pt x="3186837" y="2205636"/>
                    <a:pt x="3160358" y="2262820"/>
                    <a:pt x="3131104" y="2293524"/>
                  </a:cubicBezTo>
                  <a:cubicBezTo>
                    <a:pt x="3106200" y="2319688"/>
                    <a:pt x="3067048" y="2341250"/>
                    <a:pt x="3000092" y="2377124"/>
                  </a:cubicBezTo>
                  <a:cubicBezTo>
                    <a:pt x="2894425" y="2433677"/>
                    <a:pt x="2749669" y="2511099"/>
                    <a:pt x="2593943" y="2669599"/>
                  </a:cubicBezTo>
                  <a:cubicBezTo>
                    <a:pt x="2532662" y="2731952"/>
                    <a:pt x="2475415" y="2794810"/>
                    <a:pt x="2419997" y="2855588"/>
                  </a:cubicBezTo>
                  <a:cubicBezTo>
                    <a:pt x="2305818" y="2980799"/>
                    <a:pt x="2198008" y="3099138"/>
                    <a:pt x="2086163" y="3177884"/>
                  </a:cubicBezTo>
                  <a:cubicBezTo>
                    <a:pt x="1982387" y="3250955"/>
                    <a:pt x="1884286" y="3283551"/>
                    <a:pt x="1768027" y="3283551"/>
                  </a:cubicBezTo>
                  <a:cubicBezTo>
                    <a:pt x="1554550" y="3283551"/>
                    <a:pt x="1349080" y="3237463"/>
                    <a:pt x="1157291" y="3146487"/>
                  </a:cubicBezTo>
                  <a:cubicBezTo>
                    <a:pt x="973887" y="3059482"/>
                    <a:pt x="806308" y="2930866"/>
                    <a:pt x="672775" y="2774446"/>
                  </a:cubicBezTo>
                  <a:cubicBezTo>
                    <a:pt x="559858" y="2642237"/>
                    <a:pt x="471655" y="2492500"/>
                    <a:pt x="410625" y="2329524"/>
                  </a:cubicBezTo>
                  <a:cubicBezTo>
                    <a:pt x="347389" y="2160621"/>
                    <a:pt x="315298" y="1982261"/>
                    <a:pt x="315298" y="1799424"/>
                  </a:cubicBezTo>
                  <a:cubicBezTo>
                    <a:pt x="315298" y="1598241"/>
                    <a:pt x="353946" y="1403300"/>
                    <a:pt x="430107" y="1220022"/>
                  </a:cubicBezTo>
                  <a:cubicBezTo>
                    <a:pt x="503620" y="1043176"/>
                    <a:pt x="608782" y="884360"/>
                    <a:pt x="742757" y="748053"/>
                  </a:cubicBezTo>
                  <a:cubicBezTo>
                    <a:pt x="1016885" y="468944"/>
                    <a:pt x="1380982" y="315235"/>
                    <a:pt x="1767964" y="315235"/>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8EEB1E6-B355-40D0-AF28-33AD4F57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66272" y="653366"/>
              <a:ext cx="3542742" cy="3543548"/>
            </a:xfrm>
            <a:custGeom>
              <a:avLst/>
              <a:gdLst>
                <a:gd name="connsiteX0" fmla="*/ 1760056 w 3542742"/>
                <a:gd name="connsiteY0" fmla="*/ 55 h 3543548"/>
                <a:gd name="connsiteX1" fmla="*/ 1931292 w 3542742"/>
                <a:gd name="connsiteY1" fmla="*/ 10647 h 3543548"/>
                <a:gd name="connsiteX2" fmla="*/ 2099186 w 3542742"/>
                <a:gd name="connsiteY2" fmla="*/ 42360 h 3543548"/>
                <a:gd name="connsiteX3" fmla="*/ 2419150 w 3542742"/>
                <a:gd name="connsiteY3" fmla="*/ 157609 h 3543548"/>
                <a:gd name="connsiteX4" fmla="*/ 2569643 w 3542742"/>
                <a:gd name="connsiteY4" fmla="*/ 236796 h 3543548"/>
                <a:gd name="connsiteX5" fmla="*/ 2713264 w 3542742"/>
                <a:gd name="connsiteY5" fmla="*/ 328089 h 3543548"/>
                <a:gd name="connsiteX6" fmla="*/ 2976927 w 3542742"/>
                <a:gd name="connsiteY6" fmla="*/ 544277 h 3543548"/>
                <a:gd name="connsiteX7" fmla="*/ 3204085 w 3542742"/>
                <a:gd name="connsiteY7" fmla="*/ 801382 h 3543548"/>
                <a:gd name="connsiteX8" fmla="*/ 3385976 w 3542742"/>
                <a:gd name="connsiteY8" fmla="*/ 1095938 h 3543548"/>
                <a:gd name="connsiteX9" fmla="*/ 3456336 w 3542742"/>
                <a:gd name="connsiteY9" fmla="*/ 1255951 h 3543548"/>
                <a:gd name="connsiteX10" fmla="*/ 3471530 w 3542742"/>
                <a:gd name="connsiteY10" fmla="*/ 1297121 h 3543548"/>
                <a:gd name="connsiteX11" fmla="*/ 3485464 w 3542742"/>
                <a:gd name="connsiteY11" fmla="*/ 1338858 h 3543548"/>
                <a:gd name="connsiteX12" fmla="*/ 3497821 w 3542742"/>
                <a:gd name="connsiteY12" fmla="*/ 1381163 h 3543548"/>
                <a:gd name="connsiteX13" fmla="*/ 3508665 w 3542742"/>
                <a:gd name="connsiteY13" fmla="*/ 1423908 h 3543548"/>
                <a:gd name="connsiteX14" fmla="*/ 3542206 w 3542742"/>
                <a:gd name="connsiteY14" fmla="*/ 1775206 h 3543548"/>
                <a:gd name="connsiteX15" fmla="*/ 3523481 w 3542742"/>
                <a:gd name="connsiteY15" fmla="*/ 1950792 h 3543548"/>
                <a:gd name="connsiteX16" fmla="*/ 3479853 w 3542742"/>
                <a:gd name="connsiteY16" fmla="*/ 2120830 h 3543548"/>
                <a:gd name="connsiteX17" fmla="*/ 3421723 w 3542742"/>
                <a:gd name="connsiteY17" fmla="*/ 2285194 h 3543548"/>
                <a:gd name="connsiteX18" fmla="*/ 3385156 w 3542742"/>
                <a:gd name="connsiteY18" fmla="*/ 2366902 h 3543548"/>
                <a:gd name="connsiteX19" fmla="*/ 3338123 w 3542742"/>
                <a:gd name="connsiteY19" fmla="*/ 2446468 h 3543548"/>
                <a:gd name="connsiteX20" fmla="*/ 3277913 w 3542742"/>
                <a:gd name="connsiteY20" fmla="*/ 2519917 h 3543548"/>
                <a:gd name="connsiteX21" fmla="*/ 3243237 w 3542742"/>
                <a:gd name="connsiteY21" fmla="*/ 2552513 h 3543548"/>
                <a:gd name="connsiteX22" fmla="*/ 3206670 w 3542742"/>
                <a:gd name="connsiteY22" fmla="*/ 2581704 h 3543548"/>
                <a:gd name="connsiteX23" fmla="*/ 3060842 w 3542742"/>
                <a:gd name="connsiteY23" fmla="*/ 2673689 h 3543548"/>
                <a:gd name="connsiteX24" fmla="*/ 2932668 w 3542742"/>
                <a:gd name="connsiteY24" fmla="*/ 2757415 h 3543548"/>
                <a:gd name="connsiteX25" fmla="*/ 2875232 w 3542742"/>
                <a:gd name="connsiteY25" fmla="*/ 2803881 h 3543548"/>
                <a:gd name="connsiteX26" fmla="*/ 2821264 w 3542742"/>
                <a:gd name="connsiteY26" fmla="*/ 2854256 h 3543548"/>
                <a:gd name="connsiteX27" fmla="*/ 2795225 w 3542742"/>
                <a:gd name="connsiteY27" fmla="*/ 2881177 h 3543548"/>
                <a:gd name="connsiteX28" fmla="*/ 2768430 w 3542742"/>
                <a:gd name="connsiteY28" fmla="*/ 2909863 h 3543548"/>
                <a:gd name="connsiteX29" fmla="*/ 2714714 w 3542742"/>
                <a:gd name="connsiteY29" fmla="*/ 2968118 h 3543548"/>
                <a:gd name="connsiteX30" fmla="*/ 2603625 w 3542742"/>
                <a:gd name="connsiteY30" fmla="*/ 3085449 h 3543548"/>
                <a:gd name="connsiteX31" fmla="*/ 2546190 w 3542742"/>
                <a:gd name="connsiteY31" fmla="*/ 3144398 h 3543548"/>
                <a:gd name="connsiteX32" fmla="*/ 2486799 w 3542742"/>
                <a:gd name="connsiteY32" fmla="*/ 3202716 h 3543548"/>
                <a:gd name="connsiteX33" fmla="*/ 2360075 w 3542742"/>
                <a:gd name="connsiteY33" fmla="*/ 3314877 h 3543548"/>
                <a:gd name="connsiteX34" fmla="*/ 2219102 w 3542742"/>
                <a:gd name="connsiteY34" fmla="*/ 3414428 h 3543548"/>
                <a:gd name="connsiteX35" fmla="*/ 2061862 w 3542742"/>
                <a:gd name="connsiteY35" fmla="*/ 3490967 h 3543548"/>
                <a:gd name="connsiteX36" fmla="*/ 1892203 w 3542742"/>
                <a:gd name="connsiteY36" fmla="*/ 3534659 h 3543548"/>
                <a:gd name="connsiteX37" fmla="*/ 1805387 w 3542742"/>
                <a:gd name="connsiteY37" fmla="*/ 3542729 h 3543548"/>
                <a:gd name="connsiteX38" fmla="*/ 1783699 w 3542742"/>
                <a:gd name="connsiteY38" fmla="*/ 3543422 h 3543548"/>
                <a:gd name="connsiteX39" fmla="*/ 1762011 w 3542742"/>
                <a:gd name="connsiteY39" fmla="*/ 3543548 h 3543548"/>
                <a:gd name="connsiteX40" fmla="*/ 1719895 w 3542742"/>
                <a:gd name="connsiteY40" fmla="*/ 3542603 h 3543548"/>
                <a:gd name="connsiteX41" fmla="*/ 1064711 w 3542742"/>
                <a:gd name="connsiteY41" fmla="*/ 3397153 h 3543548"/>
                <a:gd name="connsiteX42" fmla="*/ 912389 w 3542742"/>
                <a:gd name="connsiteY42" fmla="*/ 3322253 h 3543548"/>
                <a:gd name="connsiteX43" fmla="*/ 768138 w 3542742"/>
                <a:gd name="connsiteY43" fmla="*/ 3232033 h 3543548"/>
                <a:gd name="connsiteX44" fmla="*/ 508510 w 3542742"/>
                <a:gd name="connsiteY44" fmla="*/ 3011432 h 3543548"/>
                <a:gd name="connsiteX45" fmla="*/ 291880 w 3542742"/>
                <a:gd name="connsiteY45" fmla="*/ 2744869 h 3543548"/>
                <a:gd name="connsiteX46" fmla="*/ 130480 w 3542742"/>
                <a:gd name="connsiteY46" fmla="*/ 2439217 h 3543548"/>
                <a:gd name="connsiteX47" fmla="*/ 30866 w 3542742"/>
                <a:gd name="connsiteY47" fmla="*/ 2106518 h 3543548"/>
                <a:gd name="connsiteX48" fmla="*/ 6214 w 3542742"/>
                <a:gd name="connsiteY48" fmla="*/ 1933959 h 3543548"/>
                <a:gd name="connsiteX49" fmla="*/ 351 w 3542742"/>
                <a:gd name="connsiteY49" fmla="*/ 1759697 h 3543548"/>
                <a:gd name="connsiteX50" fmla="*/ 12645 w 3542742"/>
                <a:gd name="connsiteY50" fmla="*/ 1585876 h 3543548"/>
                <a:gd name="connsiteX51" fmla="*/ 42214 w 3542742"/>
                <a:gd name="connsiteY51" fmla="*/ 1414325 h 3543548"/>
                <a:gd name="connsiteX52" fmla="*/ 147125 w 3542742"/>
                <a:gd name="connsiteY52" fmla="*/ 1083581 h 3543548"/>
                <a:gd name="connsiteX53" fmla="*/ 522696 w 3542742"/>
                <a:gd name="connsiteY53" fmla="*/ 505377 h 3543548"/>
                <a:gd name="connsiteX54" fmla="*/ 646457 w 3542742"/>
                <a:gd name="connsiteY54" fmla="*/ 383948 h 3543548"/>
                <a:gd name="connsiteX55" fmla="*/ 784530 w 3542742"/>
                <a:gd name="connsiteY55" fmla="*/ 278912 h 3543548"/>
                <a:gd name="connsiteX56" fmla="*/ 1091947 w 3542742"/>
                <a:gd name="connsiteY56" fmla="*/ 121231 h 3543548"/>
                <a:gd name="connsiteX57" fmla="*/ 1422187 w 3542742"/>
                <a:gd name="connsiteY57" fmla="*/ 31263 h 3543548"/>
                <a:gd name="connsiteX58" fmla="*/ 1760056 w 3542742"/>
                <a:gd name="connsiteY58" fmla="*/ 55 h 3543548"/>
                <a:gd name="connsiteX59" fmla="*/ 1760056 w 3542742"/>
                <a:gd name="connsiteY59" fmla="*/ 128166 h 3543548"/>
                <a:gd name="connsiteX60" fmla="*/ 1452639 w 3542742"/>
                <a:gd name="connsiteY60" fmla="*/ 168138 h 3543548"/>
                <a:gd name="connsiteX61" fmla="*/ 1167919 w 3542742"/>
                <a:gd name="connsiteY61" fmla="*/ 286036 h 3543548"/>
                <a:gd name="connsiteX62" fmla="*/ 916046 w 3542742"/>
                <a:gd name="connsiteY62" fmla="*/ 458217 h 3543548"/>
                <a:gd name="connsiteX63" fmla="*/ 801363 w 3542742"/>
                <a:gd name="connsiteY63" fmla="*/ 557643 h 3543548"/>
                <a:gd name="connsiteX64" fmla="*/ 692796 w 3542742"/>
                <a:gd name="connsiteY64" fmla="*/ 663625 h 3543548"/>
                <a:gd name="connsiteX65" fmla="*/ 371446 w 3542742"/>
                <a:gd name="connsiteY65" fmla="*/ 1175503 h 3543548"/>
                <a:gd name="connsiteX66" fmla="*/ 285071 w 3542742"/>
                <a:gd name="connsiteY66" fmla="*/ 1465456 h 3543548"/>
                <a:gd name="connsiteX67" fmla="*/ 262185 w 3542742"/>
                <a:gd name="connsiteY67" fmla="*/ 1614752 h 3543548"/>
                <a:gd name="connsiteX68" fmla="*/ 251972 w 3542742"/>
                <a:gd name="connsiteY68" fmla="*/ 1765182 h 3543548"/>
                <a:gd name="connsiteX69" fmla="*/ 254241 w 3542742"/>
                <a:gd name="connsiteY69" fmla="*/ 1915927 h 3543548"/>
                <a:gd name="connsiteX70" fmla="*/ 268679 w 3542742"/>
                <a:gd name="connsiteY70" fmla="*/ 2066042 h 3543548"/>
                <a:gd name="connsiteX71" fmla="*/ 339229 w 3542742"/>
                <a:gd name="connsiteY71" fmla="*/ 2360030 h 3543548"/>
                <a:gd name="connsiteX72" fmla="*/ 466016 w 3542742"/>
                <a:gd name="connsiteY72" fmla="*/ 2636302 h 3543548"/>
                <a:gd name="connsiteX73" fmla="*/ 549175 w 3542742"/>
                <a:gd name="connsiteY73" fmla="*/ 2764540 h 3543548"/>
                <a:gd name="connsiteX74" fmla="*/ 595326 w 3542742"/>
                <a:gd name="connsiteY74" fmla="*/ 2825695 h 3543548"/>
                <a:gd name="connsiteX75" fmla="*/ 644755 w 3542742"/>
                <a:gd name="connsiteY75" fmla="*/ 2884959 h 3543548"/>
                <a:gd name="connsiteX76" fmla="*/ 867752 w 3542742"/>
                <a:gd name="connsiteY76" fmla="*/ 3099067 h 3543548"/>
                <a:gd name="connsiteX77" fmla="*/ 898141 w 3542742"/>
                <a:gd name="connsiteY77" fmla="*/ 3123151 h 3543548"/>
                <a:gd name="connsiteX78" fmla="*/ 929097 w 3542742"/>
                <a:gd name="connsiteY78" fmla="*/ 3146604 h 3543548"/>
                <a:gd name="connsiteX79" fmla="*/ 960494 w 3542742"/>
                <a:gd name="connsiteY79" fmla="*/ 3169491 h 3543548"/>
                <a:gd name="connsiteX80" fmla="*/ 992459 w 3542742"/>
                <a:gd name="connsiteY80" fmla="*/ 3191620 h 3543548"/>
                <a:gd name="connsiteX81" fmla="*/ 1125299 w 3542742"/>
                <a:gd name="connsiteY81" fmla="*/ 3272762 h 3543548"/>
                <a:gd name="connsiteX82" fmla="*/ 1413487 w 3542742"/>
                <a:gd name="connsiteY82" fmla="*/ 3392551 h 3543548"/>
                <a:gd name="connsiteX83" fmla="*/ 1722796 w 3542742"/>
                <a:gd name="connsiteY83" fmla="*/ 3439080 h 3543548"/>
                <a:gd name="connsiteX84" fmla="*/ 1761948 w 3542742"/>
                <a:gd name="connsiteY84" fmla="*/ 3439332 h 3543548"/>
                <a:gd name="connsiteX85" fmla="*/ 1799839 w 3542742"/>
                <a:gd name="connsiteY85" fmla="*/ 3437882 h 3543548"/>
                <a:gd name="connsiteX86" fmla="*/ 1874613 w 3542742"/>
                <a:gd name="connsiteY86" fmla="*/ 3428235 h 3543548"/>
                <a:gd name="connsiteX87" fmla="*/ 2016721 w 3542742"/>
                <a:gd name="connsiteY87" fmla="*/ 3382085 h 3543548"/>
                <a:gd name="connsiteX88" fmla="*/ 2144769 w 3542742"/>
                <a:gd name="connsiteY88" fmla="*/ 3303655 h 3543548"/>
                <a:gd name="connsiteX89" fmla="*/ 2259073 w 3542742"/>
                <a:gd name="connsiteY89" fmla="*/ 3202149 h 3543548"/>
                <a:gd name="connsiteX90" fmla="*/ 2364299 w 3542742"/>
                <a:gd name="connsiteY90" fmla="*/ 3086458 h 3543548"/>
                <a:gd name="connsiteX91" fmla="*/ 2415304 w 3542742"/>
                <a:gd name="connsiteY91" fmla="*/ 3025428 h 3543548"/>
                <a:gd name="connsiteX92" fmla="*/ 2466435 w 3542742"/>
                <a:gd name="connsiteY92" fmla="*/ 2963327 h 3543548"/>
                <a:gd name="connsiteX93" fmla="*/ 2572039 w 3542742"/>
                <a:gd name="connsiteY93" fmla="*/ 2838179 h 3543548"/>
                <a:gd name="connsiteX94" fmla="*/ 2628907 w 3542742"/>
                <a:gd name="connsiteY94" fmla="*/ 2777275 h 3543548"/>
                <a:gd name="connsiteX95" fmla="*/ 2658476 w 3542742"/>
                <a:gd name="connsiteY95" fmla="*/ 2747391 h 3543548"/>
                <a:gd name="connsiteX96" fmla="*/ 2690189 w 3542742"/>
                <a:gd name="connsiteY96" fmla="*/ 2717065 h 3543548"/>
                <a:gd name="connsiteX97" fmla="*/ 2830658 w 3542742"/>
                <a:gd name="connsiteY97" fmla="*/ 2608814 h 3543548"/>
                <a:gd name="connsiteX98" fmla="*/ 2981844 w 3542742"/>
                <a:gd name="connsiteY98" fmla="*/ 2526348 h 3543548"/>
                <a:gd name="connsiteX99" fmla="*/ 3053277 w 3542742"/>
                <a:gd name="connsiteY99" fmla="*/ 2491105 h 3543548"/>
                <a:gd name="connsiteX100" fmla="*/ 3116765 w 3542742"/>
                <a:gd name="connsiteY100" fmla="*/ 2454601 h 3543548"/>
                <a:gd name="connsiteX101" fmla="*/ 3213416 w 3542742"/>
                <a:gd name="connsiteY101" fmla="*/ 2360535 h 3543548"/>
                <a:gd name="connsiteX102" fmla="*/ 3274635 w 3542742"/>
                <a:gd name="connsiteY102" fmla="*/ 2231604 h 3543548"/>
                <a:gd name="connsiteX103" fmla="*/ 3304771 w 3542742"/>
                <a:gd name="connsiteY103" fmla="*/ 2083254 h 3543548"/>
                <a:gd name="connsiteX104" fmla="*/ 3310067 w 3542742"/>
                <a:gd name="connsiteY104" fmla="*/ 1932004 h 3543548"/>
                <a:gd name="connsiteX105" fmla="*/ 3300232 w 3542742"/>
                <a:gd name="connsiteY105" fmla="*/ 1782709 h 3543548"/>
                <a:gd name="connsiteX106" fmla="*/ 3277661 w 3542742"/>
                <a:gd name="connsiteY106" fmla="*/ 1635746 h 3543548"/>
                <a:gd name="connsiteX107" fmla="*/ 3242355 w 3542742"/>
                <a:gd name="connsiteY107" fmla="*/ 1491369 h 3543548"/>
                <a:gd name="connsiteX108" fmla="*/ 3146271 w 3542742"/>
                <a:gd name="connsiteY108" fmla="*/ 1207846 h 3543548"/>
                <a:gd name="connsiteX109" fmla="*/ 3004730 w 3542742"/>
                <a:gd name="connsiteY109" fmla="*/ 939014 h 3543548"/>
                <a:gd name="connsiteX110" fmla="*/ 2918419 w 3542742"/>
                <a:gd name="connsiteY110" fmla="*/ 812163 h 3543548"/>
                <a:gd name="connsiteX111" fmla="*/ 2822146 w 3542742"/>
                <a:gd name="connsiteY111" fmla="*/ 691807 h 3543548"/>
                <a:gd name="connsiteX112" fmla="*/ 2602364 w 3542742"/>
                <a:gd name="connsiteY112" fmla="*/ 474042 h 3543548"/>
                <a:gd name="connsiteX113" fmla="*/ 2347907 w 3542742"/>
                <a:gd name="connsiteY113" fmla="*/ 296628 h 3543548"/>
                <a:gd name="connsiteX114" fmla="*/ 2313861 w 3542742"/>
                <a:gd name="connsiteY114" fmla="*/ 277966 h 3543548"/>
                <a:gd name="connsiteX115" fmla="*/ 2279375 w 3542742"/>
                <a:gd name="connsiteY115" fmla="*/ 260187 h 3543548"/>
                <a:gd name="connsiteX116" fmla="*/ 2244320 w 3542742"/>
                <a:gd name="connsiteY116" fmla="*/ 243542 h 3543548"/>
                <a:gd name="connsiteX117" fmla="*/ 2208888 w 3542742"/>
                <a:gd name="connsiteY117" fmla="*/ 227781 h 3543548"/>
                <a:gd name="connsiteX118" fmla="*/ 2063375 w 3542742"/>
                <a:gd name="connsiteY118" fmla="*/ 175136 h 3543548"/>
                <a:gd name="connsiteX119" fmla="*/ 1913008 w 3542742"/>
                <a:gd name="connsiteY119" fmla="*/ 141091 h 3543548"/>
                <a:gd name="connsiteX120" fmla="*/ 1760056 w 3542742"/>
                <a:gd name="connsiteY120" fmla="*/ 128166 h 35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542742" h="3543548">
                  <a:moveTo>
                    <a:pt x="1760056" y="55"/>
                  </a:moveTo>
                  <a:cubicBezTo>
                    <a:pt x="1817429" y="-512"/>
                    <a:pt x="1874676" y="3333"/>
                    <a:pt x="1931292" y="10647"/>
                  </a:cubicBezTo>
                  <a:cubicBezTo>
                    <a:pt x="1987971" y="17645"/>
                    <a:pt x="2043957" y="28678"/>
                    <a:pt x="2099186" y="42360"/>
                  </a:cubicBezTo>
                  <a:cubicBezTo>
                    <a:pt x="2209645" y="69848"/>
                    <a:pt x="2316635" y="109189"/>
                    <a:pt x="2419150" y="157609"/>
                  </a:cubicBezTo>
                  <a:cubicBezTo>
                    <a:pt x="2470344" y="182009"/>
                    <a:pt x="2520655" y="208236"/>
                    <a:pt x="2569643" y="236796"/>
                  </a:cubicBezTo>
                  <a:cubicBezTo>
                    <a:pt x="2618757" y="265168"/>
                    <a:pt x="2666735" y="295493"/>
                    <a:pt x="2713264" y="328089"/>
                  </a:cubicBezTo>
                  <a:cubicBezTo>
                    <a:pt x="2806321" y="393153"/>
                    <a:pt x="2894839" y="465090"/>
                    <a:pt x="2976927" y="544277"/>
                  </a:cubicBezTo>
                  <a:cubicBezTo>
                    <a:pt x="3059014" y="623464"/>
                    <a:pt x="3135427" y="709145"/>
                    <a:pt x="3204085" y="801382"/>
                  </a:cubicBezTo>
                  <a:cubicBezTo>
                    <a:pt x="3272995" y="893431"/>
                    <a:pt x="3333836" y="992100"/>
                    <a:pt x="3385976" y="1095938"/>
                  </a:cubicBezTo>
                  <a:cubicBezTo>
                    <a:pt x="3411825" y="1147952"/>
                    <a:pt x="3435216" y="1201416"/>
                    <a:pt x="3456336" y="1255951"/>
                  </a:cubicBezTo>
                  <a:cubicBezTo>
                    <a:pt x="3461506" y="1269632"/>
                    <a:pt x="3466865" y="1283251"/>
                    <a:pt x="3471530" y="1297121"/>
                  </a:cubicBezTo>
                  <a:lnTo>
                    <a:pt x="3485464" y="1338858"/>
                  </a:lnTo>
                  <a:lnTo>
                    <a:pt x="3497821" y="1381163"/>
                  </a:lnTo>
                  <a:cubicBezTo>
                    <a:pt x="3501856" y="1395285"/>
                    <a:pt x="3505134" y="1409660"/>
                    <a:pt x="3508665" y="1423908"/>
                  </a:cubicBezTo>
                  <a:cubicBezTo>
                    <a:pt x="3535649" y="1538528"/>
                    <a:pt x="3545232" y="1657371"/>
                    <a:pt x="3542206" y="1775206"/>
                  </a:cubicBezTo>
                  <a:cubicBezTo>
                    <a:pt x="3540630" y="1834155"/>
                    <a:pt x="3534388" y="1892978"/>
                    <a:pt x="3523481" y="1950792"/>
                  </a:cubicBezTo>
                  <a:cubicBezTo>
                    <a:pt x="3512511" y="2008606"/>
                    <a:pt x="3497317" y="2065348"/>
                    <a:pt x="3479853" y="2120830"/>
                  </a:cubicBezTo>
                  <a:cubicBezTo>
                    <a:pt x="3462452" y="2176437"/>
                    <a:pt x="3443790" y="2230532"/>
                    <a:pt x="3421723" y="2285194"/>
                  </a:cubicBezTo>
                  <a:cubicBezTo>
                    <a:pt x="3410690" y="2312493"/>
                    <a:pt x="3398711" y="2339792"/>
                    <a:pt x="3385156" y="2366902"/>
                  </a:cubicBezTo>
                  <a:cubicBezTo>
                    <a:pt x="3371349" y="2393886"/>
                    <a:pt x="3356091" y="2420745"/>
                    <a:pt x="3338123" y="2446468"/>
                  </a:cubicBezTo>
                  <a:cubicBezTo>
                    <a:pt x="3320407" y="2472317"/>
                    <a:pt x="3300169" y="2497094"/>
                    <a:pt x="3277913" y="2519917"/>
                  </a:cubicBezTo>
                  <a:cubicBezTo>
                    <a:pt x="3266754" y="2531266"/>
                    <a:pt x="3255153" y="2542173"/>
                    <a:pt x="3243237" y="2552513"/>
                  </a:cubicBezTo>
                  <a:cubicBezTo>
                    <a:pt x="3231321" y="2562789"/>
                    <a:pt x="3219027" y="2572436"/>
                    <a:pt x="3206670" y="2581704"/>
                  </a:cubicBezTo>
                  <a:cubicBezTo>
                    <a:pt x="3156989" y="2618649"/>
                    <a:pt x="3106677" y="2646327"/>
                    <a:pt x="3060842" y="2673689"/>
                  </a:cubicBezTo>
                  <a:cubicBezTo>
                    <a:pt x="3014755" y="2700799"/>
                    <a:pt x="2972261" y="2727720"/>
                    <a:pt x="2932668" y="2757415"/>
                  </a:cubicBezTo>
                  <a:cubicBezTo>
                    <a:pt x="2912745" y="2772105"/>
                    <a:pt x="2893705" y="2787678"/>
                    <a:pt x="2875232" y="2803881"/>
                  </a:cubicBezTo>
                  <a:cubicBezTo>
                    <a:pt x="2856633" y="2819895"/>
                    <a:pt x="2838728" y="2836855"/>
                    <a:pt x="2821264" y="2854256"/>
                  </a:cubicBezTo>
                  <a:cubicBezTo>
                    <a:pt x="2812437" y="2863082"/>
                    <a:pt x="2804178" y="2871720"/>
                    <a:pt x="2795225" y="2881177"/>
                  </a:cubicBezTo>
                  <a:lnTo>
                    <a:pt x="2768430" y="2909863"/>
                  </a:lnTo>
                  <a:lnTo>
                    <a:pt x="2714714" y="2968118"/>
                  </a:lnTo>
                  <a:cubicBezTo>
                    <a:pt x="2678588" y="3007145"/>
                    <a:pt x="2641328" y="3046045"/>
                    <a:pt x="2603625" y="3085449"/>
                  </a:cubicBezTo>
                  <a:cubicBezTo>
                    <a:pt x="2584774" y="3105119"/>
                    <a:pt x="2565545" y="3124727"/>
                    <a:pt x="2546190" y="3144398"/>
                  </a:cubicBezTo>
                  <a:cubicBezTo>
                    <a:pt x="2526708" y="3163942"/>
                    <a:pt x="2506911" y="3183361"/>
                    <a:pt x="2486799" y="3202716"/>
                  </a:cubicBezTo>
                  <a:cubicBezTo>
                    <a:pt x="2446638" y="3241427"/>
                    <a:pt x="2404460" y="3279066"/>
                    <a:pt x="2360075" y="3314877"/>
                  </a:cubicBezTo>
                  <a:cubicBezTo>
                    <a:pt x="2315753" y="3350688"/>
                    <a:pt x="2268783" y="3384355"/>
                    <a:pt x="2219102" y="3414428"/>
                  </a:cubicBezTo>
                  <a:cubicBezTo>
                    <a:pt x="2169421" y="3444438"/>
                    <a:pt x="2116776" y="3470540"/>
                    <a:pt x="2061862" y="3490967"/>
                  </a:cubicBezTo>
                  <a:cubicBezTo>
                    <a:pt x="2006948" y="3511457"/>
                    <a:pt x="1949891" y="3526211"/>
                    <a:pt x="1892203" y="3534659"/>
                  </a:cubicBezTo>
                  <a:cubicBezTo>
                    <a:pt x="1863327" y="3538757"/>
                    <a:pt x="1834389" y="3541657"/>
                    <a:pt x="1805387" y="3542729"/>
                  </a:cubicBezTo>
                  <a:lnTo>
                    <a:pt x="1783699" y="3543422"/>
                  </a:lnTo>
                  <a:lnTo>
                    <a:pt x="1762011" y="3543548"/>
                  </a:lnTo>
                  <a:lnTo>
                    <a:pt x="1719895" y="3542603"/>
                  </a:lnTo>
                  <a:cubicBezTo>
                    <a:pt x="1495637" y="3535226"/>
                    <a:pt x="1272577" y="3486491"/>
                    <a:pt x="1064711" y="3397153"/>
                  </a:cubicBezTo>
                  <a:cubicBezTo>
                    <a:pt x="1012823" y="3374708"/>
                    <a:pt x="961818" y="3349868"/>
                    <a:pt x="912389" y="3322253"/>
                  </a:cubicBezTo>
                  <a:cubicBezTo>
                    <a:pt x="862771" y="3294828"/>
                    <a:pt x="814666" y="3264629"/>
                    <a:pt x="768138" y="3232033"/>
                  </a:cubicBezTo>
                  <a:cubicBezTo>
                    <a:pt x="675206" y="3166843"/>
                    <a:pt x="588454" y="3092573"/>
                    <a:pt x="508510" y="3011432"/>
                  </a:cubicBezTo>
                  <a:cubicBezTo>
                    <a:pt x="428629" y="2930479"/>
                    <a:pt x="355243" y="2840764"/>
                    <a:pt x="291880" y="2744869"/>
                  </a:cubicBezTo>
                  <a:cubicBezTo>
                    <a:pt x="228455" y="2648785"/>
                    <a:pt x="174424" y="2546271"/>
                    <a:pt x="130480" y="2439217"/>
                  </a:cubicBezTo>
                  <a:cubicBezTo>
                    <a:pt x="86473" y="2332227"/>
                    <a:pt x="53311" y="2220507"/>
                    <a:pt x="30866" y="2106518"/>
                  </a:cubicBezTo>
                  <a:cubicBezTo>
                    <a:pt x="19517" y="2049524"/>
                    <a:pt x="11573" y="1991836"/>
                    <a:pt x="6214" y="1933959"/>
                  </a:cubicBezTo>
                  <a:cubicBezTo>
                    <a:pt x="1549" y="1876018"/>
                    <a:pt x="-973" y="1817826"/>
                    <a:pt x="351" y="1759697"/>
                  </a:cubicBezTo>
                  <a:cubicBezTo>
                    <a:pt x="1360" y="1701567"/>
                    <a:pt x="5521" y="1643501"/>
                    <a:pt x="12645" y="1585876"/>
                  </a:cubicBezTo>
                  <a:cubicBezTo>
                    <a:pt x="19643" y="1528188"/>
                    <a:pt x="29605" y="1470941"/>
                    <a:pt x="42214" y="1414325"/>
                  </a:cubicBezTo>
                  <a:cubicBezTo>
                    <a:pt x="67307" y="1301093"/>
                    <a:pt x="102487" y="1190256"/>
                    <a:pt x="147125" y="1083581"/>
                  </a:cubicBezTo>
                  <a:cubicBezTo>
                    <a:pt x="236462" y="870230"/>
                    <a:pt x="364006" y="673334"/>
                    <a:pt x="522696" y="505377"/>
                  </a:cubicBezTo>
                  <a:cubicBezTo>
                    <a:pt x="562541" y="463576"/>
                    <a:pt x="603270" y="422533"/>
                    <a:pt x="646457" y="383948"/>
                  </a:cubicBezTo>
                  <a:cubicBezTo>
                    <a:pt x="689644" y="345426"/>
                    <a:pt x="736488" y="311066"/>
                    <a:pt x="784530" y="278912"/>
                  </a:cubicBezTo>
                  <a:cubicBezTo>
                    <a:pt x="880803" y="214730"/>
                    <a:pt x="984515" y="162086"/>
                    <a:pt x="1091947" y="121231"/>
                  </a:cubicBezTo>
                  <a:cubicBezTo>
                    <a:pt x="1199379" y="80251"/>
                    <a:pt x="1310468" y="51312"/>
                    <a:pt x="1422187" y="31263"/>
                  </a:cubicBezTo>
                  <a:cubicBezTo>
                    <a:pt x="1534033" y="11277"/>
                    <a:pt x="1647013" y="875"/>
                    <a:pt x="1760056" y="55"/>
                  </a:cubicBezTo>
                  <a:close/>
                  <a:moveTo>
                    <a:pt x="1760056" y="128166"/>
                  </a:moveTo>
                  <a:cubicBezTo>
                    <a:pt x="1656281" y="127410"/>
                    <a:pt x="1552442" y="140902"/>
                    <a:pt x="1452639" y="168138"/>
                  </a:cubicBezTo>
                  <a:cubicBezTo>
                    <a:pt x="1352710" y="195122"/>
                    <a:pt x="1257382" y="236355"/>
                    <a:pt x="1167919" y="286036"/>
                  </a:cubicBezTo>
                  <a:cubicBezTo>
                    <a:pt x="1078392" y="335843"/>
                    <a:pt x="994602" y="394351"/>
                    <a:pt x="916046" y="458217"/>
                  </a:cubicBezTo>
                  <a:cubicBezTo>
                    <a:pt x="876642" y="490119"/>
                    <a:pt x="839129" y="524039"/>
                    <a:pt x="801363" y="557643"/>
                  </a:cubicBezTo>
                  <a:cubicBezTo>
                    <a:pt x="763598" y="591184"/>
                    <a:pt x="726779" y="626049"/>
                    <a:pt x="692796" y="663625"/>
                  </a:cubicBezTo>
                  <a:cubicBezTo>
                    <a:pt x="555921" y="812983"/>
                    <a:pt x="446661" y="987686"/>
                    <a:pt x="371446" y="1175503"/>
                  </a:cubicBezTo>
                  <a:cubicBezTo>
                    <a:pt x="333807" y="1269380"/>
                    <a:pt x="304742" y="1366599"/>
                    <a:pt x="285071" y="1465456"/>
                  </a:cubicBezTo>
                  <a:cubicBezTo>
                    <a:pt x="275299" y="1514885"/>
                    <a:pt x="267733" y="1564755"/>
                    <a:pt x="262185" y="1614752"/>
                  </a:cubicBezTo>
                  <a:cubicBezTo>
                    <a:pt x="256826" y="1664748"/>
                    <a:pt x="253422" y="1714996"/>
                    <a:pt x="251972" y="1765182"/>
                  </a:cubicBezTo>
                  <a:cubicBezTo>
                    <a:pt x="250711" y="1815430"/>
                    <a:pt x="251089" y="1865742"/>
                    <a:pt x="254241" y="1915927"/>
                  </a:cubicBezTo>
                  <a:cubicBezTo>
                    <a:pt x="256763" y="1966113"/>
                    <a:pt x="261870" y="2016172"/>
                    <a:pt x="268679" y="2066042"/>
                  </a:cubicBezTo>
                  <a:cubicBezTo>
                    <a:pt x="282676" y="2165719"/>
                    <a:pt x="306003" y="2264388"/>
                    <a:pt x="339229" y="2360030"/>
                  </a:cubicBezTo>
                  <a:cubicBezTo>
                    <a:pt x="372391" y="2455610"/>
                    <a:pt x="414759" y="2548415"/>
                    <a:pt x="466016" y="2636302"/>
                  </a:cubicBezTo>
                  <a:cubicBezTo>
                    <a:pt x="491739" y="2680183"/>
                    <a:pt x="519417" y="2723118"/>
                    <a:pt x="549175" y="2764540"/>
                  </a:cubicBezTo>
                  <a:cubicBezTo>
                    <a:pt x="563991" y="2785345"/>
                    <a:pt x="579501" y="2805646"/>
                    <a:pt x="595326" y="2825695"/>
                  </a:cubicBezTo>
                  <a:cubicBezTo>
                    <a:pt x="611403" y="2845681"/>
                    <a:pt x="627795" y="2865541"/>
                    <a:pt x="644755" y="2884959"/>
                  </a:cubicBezTo>
                  <a:cubicBezTo>
                    <a:pt x="712404" y="2962633"/>
                    <a:pt x="787241" y="3034255"/>
                    <a:pt x="867752" y="3099067"/>
                  </a:cubicBezTo>
                  <a:cubicBezTo>
                    <a:pt x="877965" y="3107011"/>
                    <a:pt x="887864" y="3115333"/>
                    <a:pt x="898141" y="3123151"/>
                  </a:cubicBezTo>
                  <a:lnTo>
                    <a:pt x="929097" y="3146604"/>
                  </a:lnTo>
                  <a:lnTo>
                    <a:pt x="960494" y="3169491"/>
                  </a:lnTo>
                  <a:lnTo>
                    <a:pt x="992459" y="3191620"/>
                  </a:lnTo>
                  <a:cubicBezTo>
                    <a:pt x="1035457" y="3220496"/>
                    <a:pt x="1079653" y="3247795"/>
                    <a:pt x="1125299" y="3272762"/>
                  </a:cubicBezTo>
                  <a:cubicBezTo>
                    <a:pt x="1216465" y="3322632"/>
                    <a:pt x="1312864" y="3364117"/>
                    <a:pt x="1413487" y="3392551"/>
                  </a:cubicBezTo>
                  <a:cubicBezTo>
                    <a:pt x="1514047" y="3420922"/>
                    <a:pt x="1618263" y="3436684"/>
                    <a:pt x="1722796" y="3439080"/>
                  </a:cubicBezTo>
                  <a:lnTo>
                    <a:pt x="1761948" y="3439332"/>
                  </a:lnTo>
                  <a:cubicBezTo>
                    <a:pt x="1774620" y="3439143"/>
                    <a:pt x="1787230" y="3438764"/>
                    <a:pt x="1799839" y="3437882"/>
                  </a:cubicBezTo>
                  <a:cubicBezTo>
                    <a:pt x="1824995" y="3436053"/>
                    <a:pt x="1850024" y="3433027"/>
                    <a:pt x="1874613" y="3428235"/>
                  </a:cubicBezTo>
                  <a:cubicBezTo>
                    <a:pt x="1923852" y="3418841"/>
                    <a:pt x="1971579" y="3403269"/>
                    <a:pt x="2016721" y="3382085"/>
                  </a:cubicBezTo>
                  <a:cubicBezTo>
                    <a:pt x="2061988" y="3361090"/>
                    <a:pt x="2104545" y="3334169"/>
                    <a:pt x="2144769" y="3303655"/>
                  </a:cubicBezTo>
                  <a:cubicBezTo>
                    <a:pt x="2185056" y="3273266"/>
                    <a:pt x="2222821" y="3238779"/>
                    <a:pt x="2259073" y="3202149"/>
                  </a:cubicBezTo>
                  <a:cubicBezTo>
                    <a:pt x="2295388" y="3165519"/>
                    <a:pt x="2329938" y="3126429"/>
                    <a:pt x="2364299" y="3086458"/>
                  </a:cubicBezTo>
                  <a:cubicBezTo>
                    <a:pt x="2381448" y="3066409"/>
                    <a:pt x="2398344" y="3046045"/>
                    <a:pt x="2415304" y="3025428"/>
                  </a:cubicBezTo>
                  <a:lnTo>
                    <a:pt x="2466435" y="2963327"/>
                  </a:lnTo>
                  <a:cubicBezTo>
                    <a:pt x="2500796" y="2921716"/>
                    <a:pt x="2535156" y="2879285"/>
                    <a:pt x="2572039" y="2838179"/>
                  </a:cubicBezTo>
                  <a:cubicBezTo>
                    <a:pt x="2590512" y="2817625"/>
                    <a:pt x="2609426" y="2797324"/>
                    <a:pt x="2628907" y="2777275"/>
                  </a:cubicBezTo>
                  <a:lnTo>
                    <a:pt x="2658476" y="2747391"/>
                  </a:lnTo>
                  <a:cubicBezTo>
                    <a:pt x="2668438" y="2737493"/>
                    <a:pt x="2679408" y="2726964"/>
                    <a:pt x="2690189" y="2717065"/>
                  </a:cubicBezTo>
                  <a:cubicBezTo>
                    <a:pt x="2733439" y="2676904"/>
                    <a:pt x="2780977" y="2640589"/>
                    <a:pt x="2830658" y="2608814"/>
                  </a:cubicBezTo>
                  <a:cubicBezTo>
                    <a:pt x="2880276" y="2576912"/>
                    <a:pt x="2932353" y="2550369"/>
                    <a:pt x="2981844" y="2526348"/>
                  </a:cubicBezTo>
                  <a:cubicBezTo>
                    <a:pt x="3006559" y="2514369"/>
                    <a:pt x="3030643" y="2502895"/>
                    <a:pt x="3053277" y="2491105"/>
                  </a:cubicBezTo>
                  <a:cubicBezTo>
                    <a:pt x="3075973" y="2479441"/>
                    <a:pt x="3097346" y="2467651"/>
                    <a:pt x="3116765" y="2454601"/>
                  </a:cubicBezTo>
                  <a:cubicBezTo>
                    <a:pt x="3155854" y="2428877"/>
                    <a:pt x="3187504" y="2398300"/>
                    <a:pt x="3213416" y="2360535"/>
                  </a:cubicBezTo>
                  <a:cubicBezTo>
                    <a:pt x="3239139" y="2322833"/>
                    <a:pt x="3259440" y="2278826"/>
                    <a:pt x="3274635" y="2231604"/>
                  </a:cubicBezTo>
                  <a:cubicBezTo>
                    <a:pt x="3289703" y="2184444"/>
                    <a:pt x="3299349" y="2133565"/>
                    <a:pt x="3304771" y="2083254"/>
                  </a:cubicBezTo>
                  <a:cubicBezTo>
                    <a:pt x="3310004" y="2032753"/>
                    <a:pt x="3311139" y="1982127"/>
                    <a:pt x="3310067" y="1932004"/>
                  </a:cubicBezTo>
                  <a:cubicBezTo>
                    <a:pt x="3308491" y="1881819"/>
                    <a:pt x="3305086" y="1832075"/>
                    <a:pt x="3300232" y="1782709"/>
                  </a:cubicBezTo>
                  <a:cubicBezTo>
                    <a:pt x="3295377" y="1733343"/>
                    <a:pt x="3288001" y="1684229"/>
                    <a:pt x="3277661" y="1635746"/>
                  </a:cubicBezTo>
                  <a:cubicBezTo>
                    <a:pt x="3267447" y="1587200"/>
                    <a:pt x="3255279" y="1539221"/>
                    <a:pt x="3242355" y="1491369"/>
                  </a:cubicBezTo>
                  <a:cubicBezTo>
                    <a:pt x="3216505" y="1395726"/>
                    <a:pt x="3186117" y="1300336"/>
                    <a:pt x="3146271" y="1207846"/>
                  </a:cubicBezTo>
                  <a:cubicBezTo>
                    <a:pt x="3106425" y="1115356"/>
                    <a:pt x="3059014" y="1025388"/>
                    <a:pt x="3004730" y="939014"/>
                  </a:cubicBezTo>
                  <a:cubicBezTo>
                    <a:pt x="2977431" y="895890"/>
                    <a:pt x="2948745" y="853522"/>
                    <a:pt x="2918419" y="812163"/>
                  </a:cubicBezTo>
                  <a:cubicBezTo>
                    <a:pt x="2888093" y="770805"/>
                    <a:pt x="2855750" y="730833"/>
                    <a:pt x="2822146" y="691807"/>
                  </a:cubicBezTo>
                  <a:cubicBezTo>
                    <a:pt x="2755127" y="613628"/>
                    <a:pt x="2681614" y="540557"/>
                    <a:pt x="2602364" y="474042"/>
                  </a:cubicBezTo>
                  <a:cubicBezTo>
                    <a:pt x="2523304" y="407276"/>
                    <a:pt x="2438127" y="347507"/>
                    <a:pt x="2347907" y="296628"/>
                  </a:cubicBezTo>
                  <a:cubicBezTo>
                    <a:pt x="2336558" y="290449"/>
                    <a:pt x="2325273" y="284019"/>
                    <a:pt x="2313861" y="277966"/>
                  </a:cubicBezTo>
                  <a:lnTo>
                    <a:pt x="2279375" y="260187"/>
                  </a:lnTo>
                  <a:lnTo>
                    <a:pt x="2244320" y="243542"/>
                  </a:lnTo>
                  <a:cubicBezTo>
                    <a:pt x="2232594" y="238057"/>
                    <a:pt x="2220678" y="233077"/>
                    <a:pt x="2208888" y="227781"/>
                  </a:cubicBezTo>
                  <a:cubicBezTo>
                    <a:pt x="2161477" y="207227"/>
                    <a:pt x="2112741" y="189889"/>
                    <a:pt x="2063375" y="175136"/>
                  </a:cubicBezTo>
                  <a:cubicBezTo>
                    <a:pt x="2014010" y="160447"/>
                    <a:pt x="1963698" y="149224"/>
                    <a:pt x="1913008" y="141091"/>
                  </a:cubicBezTo>
                  <a:cubicBezTo>
                    <a:pt x="1862255" y="133084"/>
                    <a:pt x="1811124" y="128797"/>
                    <a:pt x="1760056" y="128166"/>
                  </a:cubicBezTo>
                  <a:close/>
                </a:path>
              </a:pathLst>
            </a:custGeom>
            <a:solidFill>
              <a:schemeClr val="bg1">
                <a:alpha val="30000"/>
              </a:schemeClr>
            </a:solidFill>
            <a:ln w="6294" cap="flat">
              <a:noFill/>
              <a:prstDash val="solid"/>
              <a:miter/>
            </a:ln>
          </p:spPr>
          <p:txBody>
            <a:bodyPr rtlCol="0" anchor="ctr"/>
            <a:lstStyle/>
            <a:p>
              <a:endParaRPr lang="en-US"/>
            </a:p>
          </p:txBody>
        </p:sp>
        <p:sp useBgFill="1">
          <p:nvSpPr>
            <p:cNvPr id="40" name="Freeform: Shape 39">
              <a:extLst>
                <a:ext uri="{FF2B5EF4-FFF2-40B4-BE49-F238E27FC236}">
                  <a16:creationId xmlns:a16="http://schemas.microsoft.com/office/drawing/2014/main" id="{523E1C70-159F-4B52-87F0-6AEA26289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6372" y="505450"/>
              <a:ext cx="3902610" cy="3839309"/>
            </a:xfrm>
            <a:custGeom>
              <a:avLst/>
              <a:gdLst>
                <a:gd name="connsiteX0" fmla="*/ 1951305 w 3902610"/>
                <a:gd name="connsiteY0" fmla="*/ 0 h 3839309"/>
                <a:gd name="connsiteX1" fmla="*/ 0 w 3902610"/>
                <a:gd name="connsiteY1" fmla="*/ 1919655 h 3839309"/>
                <a:gd name="connsiteX2" fmla="*/ 1951305 w 3902610"/>
                <a:gd name="connsiteY2" fmla="*/ 3839310 h 3839309"/>
                <a:gd name="connsiteX3" fmla="*/ 3902610 w 3902610"/>
                <a:gd name="connsiteY3" fmla="*/ 1919655 h 3839309"/>
                <a:gd name="connsiteX4" fmla="*/ 1951305 w 3902610"/>
                <a:gd name="connsiteY4" fmla="*/ 0 h 3839309"/>
                <a:gd name="connsiteX5" fmla="*/ 3663410 w 3902610"/>
                <a:gd name="connsiteY5" fmla="*/ 2084838 h 3839309"/>
                <a:gd name="connsiteX6" fmla="*/ 3659059 w 3902610"/>
                <a:gd name="connsiteY6" fmla="*/ 2125188 h 3839309"/>
                <a:gd name="connsiteX7" fmla="*/ 3653259 w 3902610"/>
                <a:gd name="connsiteY7" fmla="*/ 2165412 h 3839309"/>
                <a:gd name="connsiteX8" fmla="*/ 3646387 w 3902610"/>
                <a:gd name="connsiteY8" fmla="*/ 2205573 h 3839309"/>
                <a:gd name="connsiteX9" fmla="*/ 3606478 w 3902610"/>
                <a:gd name="connsiteY9" fmla="*/ 2362875 h 3839309"/>
                <a:gd name="connsiteX10" fmla="*/ 3539459 w 3902610"/>
                <a:gd name="connsiteY10" fmla="*/ 2504479 h 3839309"/>
                <a:gd name="connsiteX11" fmla="*/ 3431586 w 3902610"/>
                <a:gd name="connsiteY11" fmla="*/ 2615820 h 3839309"/>
                <a:gd name="connsiteX12" fmla="*/ 3288028 w 3902610"/>
                <a:gd name="connsiteY12" fmla="*/ 2703897 h 3839309"/>
                <a:gd name="connsiteX13" fmla="*/ 3002551 w 3902610"/>
                <a:gd name="connsiteY13" fmla="*/ 2912330 h 3839309"/>
                <a:gd name="connsiteX14" fmla="*/ 2941521 w 3902610"/>
                <a:gd name="connsiteY14" fmla="*/ 2974810 h 3839309"/>
                <a:gd name="connsiteX15" fmla="*/ 2882320 w 3902610"/>
                <a:gd name="connsiteY15" fmla="*/ 3037983 h 3839309"/>
                <a:gd name="connsiteX16" fmla="*/ 2765053 w 3902610"/>
                <a:gd name="connsiteY16" fmla="*/ 3164140 h 3839309"/>
                <a:gd name="connsiteX17" fmla="*/ 2705978 w 3902610"/>
                <a:gd name="connsiteY17" fmla="*/ 3226241 h 3839309"/>
                <a:gd name="connsiteX18" fmla="*/ 2645579 w 3902610"/>
                <a:gd name="connsiteY18" fmla="*/ 3286640 h 3839309"/>
                <a:gd name="connsiteX19" fmla="*/ 2519043 w 3902610"/>
                <a:gd name="connsiteY19" fmla="*/ 3399746 h 3839309"/>
                <a:gd name="connsiteX20" fmla="*/ 2381097 w 3902610"/>
                <a:gd name="connsiteY20" fmla="*/ 3495326 h 3839309"/>
                <a:gd name="connsiteX21" fmla="*/ 2230540 w 3902610"/>
                <a:gd name="connsiteY21" fmla="*/ 3564299 h 3839309"/>
                <a:gd name="connsiteX22" fmla="*/ 2191199 w 3902610"/>
                <a:gd name="connsiteY22" fmla="*/ 3576467 h 3839309"/>
                <a:gd name="connsiteX23" fmla="*/ 2151353 w 3902610"/>
                <a:gd name="connsiteY23" fmla="*/ 3586491 h 3839309"/>
                <a:gd name="connsiteX24" fmla="*/ 2111003 w 3902610"/>
                <a:gd name="connsiteY24" fmla="*/ 3594120 h 3839309"/>
                <a:gd name="connsiteX25" fmla="*/ 2070338 w 3902610"/>
                <a:gd name="connsiteY25" fmla="*/ 3599542 h 3839309"/>
                <a:gd name="connsiteX26" fmla="*/ 2029420 w 3902610"/>
                <a:gd name="connsiteY26" fmla="*/ 3602884 h 3839309"/>
                <a:gd name="connsiteX27" fmla="*/ 1988377 w 3902610"/>
                <a:gd name="connsiteY27" fmla="*/ 3604208 h 3839309"/>
                <a:gd name="connsiteX28" fmla="*/ 1947207 w 3902610"/>
                <a:gd name="connsiteY28" fmla="*/ 3603577 h 3839309"/>
                <a:gd name="connsiteX29" fmla="*/ 1905092 w 3902610"/>
                <a:gd name="connsiteY29" fmla="*/ 3600866 h 3839309"/>
                <a:gd name="connsiteX30" fmla="*/ 1574095 w 3902610"/>
                <a:gd name="connsiteY30" fmla="*/ 3547655 h 3839309"/>
                <a:gd name="connsiteX31" fmla="*/ 1493962 w 3902610"/>
                <a:gd name="connsiteY31" fmla="*/ 3524264 h 3839309"/>
                <a:gd name="connsiteX32" fmla="*/ 1415279 w 3902610"/>
                <a:gd name="connsiteY32" fmla="*/ 3496965 h 3839309"/>
                <a:gd name="connsiteX33" fmla="*/ 1376568 w 3902610"/>
                <a:gd name="connsiteY33" fmla="*/ 3481960 h 3839309"/>
                <a:gd name="connsiteX34" fmla="*/ 1338110 w 3902610"/>
                <a:gd name="connsiteY34" fmla="*/ 3466261 h 3839309"/>
                <a:gd name="connsiteX35" fmla="*/ 1318881 w 3902610"/>
                <a:gd name="connsiteY35" fmla="*/ 3458443 h 3839309"/>
                <a:gd name="connsiteX36" fmla="*/ 1300093 w 3902610"/>
                <a:gd name="connsiteY36" fmla="*/ 3449617 h 3839309"/>
                <a:gd name="connsiteX37" fmla="*/ 1262579 w 3902610"/>
                <a:gd name="connsiteY37" fmla="*/ 3432026 h 3839309"/>
                <a:gd name="connsiteX38" fmla="*/ 735570 w 3902610"/>
                <a:gd name="connsiteY38" fmla="*/ 3044224 h 3839309"/>
                <a:gd name="connsiteX39" fmla="*/ 395935 w 3902610"/>
                <a:gd name="connsiteY39" fmla="*/ 2493950 h 3839309"/>
                <a:gd name="connsiteX40" fmla="*/ 310191 w 3902610"/>
                <a:gd name="connsiteY40" fmla="*/ 2182876 h 3839309"/>
                <a:gd name="connsiteX41" fmla="*/ 283396 w 3902610"/>
                <a:gd name="connsiteY41" fmla="*/ 1861526 h 3839309"/>
                <a:gd name="connsiteX42" fmla="*/ 314479 w 3902610"/>
                <a:gd name="connsiteY42" fmla="*/ 1540175 h 3839309"/>
                <a:gd name="connsiteX43" fmla="*/ 405077 w 3902610"/>
                <a:gd name="connsiteY43" fmla="*/ 1229290 h 3839309"/>
                <a:gd name="connsiteX44" fmla="*/ 746981 w 3902610"/>
                <a:gd name="connsiteY44" fmla="*/ 672081 h 3839309"/>
                <a:gd name="connsiteX45" fmla="*/ 1283196 w 3902610"/>
                <a:gd name="connsiteY45" fmla="*/ 270282 h 3839309"/>
                <a:gd name="connsiteX46" fmla="*/ 1322222 w 3902610"/>
                <a:gd name="connsiteY46" fmla="*/ 252945 h 3839309"/>
                <a:gd name="connsiteX47" fmla="*/ 1361563 w 3902610"/>
                <a:gd name="connsiteY47" fmla="*/ 236174 h 3839309"/>
                <a:gd name="connsiteX48" fmla="*/ 1401598 w 3902610"/>
                <a:gd name="connsiteY48" fmla="*/ 220980 h 3839309"/>
                <a:gd name="connsiteX49" fmla="*/ 1441948 w 3902610"/>
                <a:gd name="connsiteY49" fmla="*/ 206416 h 3839309"/>
                <a:gd name="connsiteX50" fmla="*/ 1482803 w 3902610"/>
                <a:gd name="connsiteY50" fmla="*/ 193302 h 3839309"/>
                <a:gd name="connsiteX51" fmla="*/ 1523909 w 3902610"/>
                <a:gd name="connsiteY51" fmla="*/ 180882 h 3839309"/>
                <a:gd name="connsiteX52" fmla="*/ 1565520 w 3902610"/>
                <a:gd name="connsiteY52" fmla="*/ 170038 h 3839309"/>
                <a:gd name="connsiteX53" fmla="*/ 1586389 w 3902610"/>
                <a:gd name="connsiteY53" fmla="*/ 164679 h 3839309"/>
                <a:gd name="connsiteX54" fmla="*/ 1596792 w 3902610"/>
                <a:gd name="connsiteY54" fmla="*/ 162031 h 3839309"/>
                <a:gd name="connsiteX55" fmla="*/ 1607321 w 3902610"/>
                <a:gd name="connsiteY55" fmla="*/ 159887 h 3839309"/>
                <a:gd name="connsiteX56" fmla="*/ 1949666 w 3902610"/>
                <a:gd name="connsiteY56" fmla="*/ 121933 h 3839309"/>
                <a:gd name="connsiteX57" fmla="*/ 2290246 w 3902610"/>
                <a:gd name="connsiteY57" fmla="*/ 168209 h 3839309"/>
                <a:gd name="connsiteX58" fmla="*/ 2453222 w 3902610"/>
                <a:gd name="connsiteY58" fmla="*/ 222556 h 3839309"/>
                <a:gd name="connsiteX59" fmla="*/ 2608696 w 3902610"/>
                <a:gd name="connsiteY59" fmla="*/ 294366 h 3839309"/>
                <a:gd name="connsiteX60" fmla="*/ 2755596 w 3902610"/>
                <a:gd name="connsiteY60" fmla="*/ 381056 h 3839309"/>
                <a:gd name="connsiteX61" fmla="*/ 2893038 w 3902610"/>
                <a:gd name="connsiteY61" fmla="*/ 480796 h 3839309"/>
                <a:gd name="connsiteX62" fmla="*/ 3021024 w 3902610"/>
                <a:gd name="connsiteY62" fmla="*/ 591003 h 3839309"/>
                <a:gd name="connsiteX63" fmla="*/ 3138922 w 3902610"/>
                <a:gd name="connsiteY63" fmla="*/ 710666 h 3839309"/>
                <a:gd name="connsiteX64" fmla="*/ 3247111 w 3902610"/>
                <a:gd name="connsiteY64" fmla="*/ 837895 h 3839309"/>
                <a:gd name="connsiteX65" fmla="*/ 3344833 w 3902610"/>
                <a:gd name="connsiteY65" fmla="*/ 972059 h 3839309"/>
                <a:gd name="connsiteX66" fmla="*/ 3431838 w 3902610"/>
                <a:gd name="connsiteY66" fmla="*/ 1112275 h 3839309"/>
                <a:gd name="connsiteX67" fmla="*/ 3507368 w 3902610"/>
                <a:gd name="connsiteY67" fmla="*/ 1257851 h 3839309"/>
                <a:gd name="connsiteX68" fmla="*/ 3618835 w 3902610"/>
                <a:gd name="connsiteY68" fmla="*/ 1563376 h 3839309"/>
                <a:gd name="connsiteX69" fmla="*/ 3651872 w 3902610"/>
                <a:gd name="connsiteY69" fmla="*/ 1721814 h 3839309"/>
                <a:gd name="connsiteX70" fmla="*/ 3657546 w 3902610"/>
                <a:gd name="connsiteY70" fmla="*/ 1761848 h 3839309"/>
                <a:gd name="connsiteX71" fmla="*/ 3662149 w 3902610"/>
                <a:gd name="connsiteY71" fmla="*/ 1802009 h 3839309"/>
                <a:gd name="connsiteX72" fmla="*/ 3665869 w 3902610"/>
                <a:gd name="connsiteY72" fmla="*/ 1842233 h 3839309"/>
                <a:gd name="connsiteX73" fmla="*/ 3668328 w 3902610"/>
                <a:gd name="connsiteY73" fmla="*/ 1882583 h 3839309"/>
                <a:gd name="connsiteX74" fmla="*/ 3666562 w 3902610"/>
                <a:gd name="connsiteY74" fmla="*/ 2044362 h 3839309"/>
                <a:gd name="connsiteX75" fmla="*/ 3663410 w 3902610"/>
                <a:gd name="connsiteY75" fmla="*/ 2084838 h 38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02610" h="3839309">
                  <a:moveTo>
                    <a:pt x="1951305" y="0"/>
                  </a:moveTo>
                  <a:cubicBezTo>
                    <a:pt x="873643" y="0"/>
                    <a:pt x="0" y="859457"/>
                    <a:pt x="0" y="1919655"/>
                  </a:cubicBezTo>
                  <a:cubicBezTo>
                    <a:pt x="0" y="2979853"/>
                    <a:pt x="873643" y="3839310"/>
                    <a:pt x="1951305" y="3839310"/>
                  </a:cubicBezTo>
                  <a:cubicBezTo>
                    <a:pt x="3028968" y="3839310"/>
                    <a:pt x="3902610" y="2979853"/>
                    <a:pt x="3902610" y="1919655"/>
                  </a:cubicBezTo>
                  <a:cubicBezTo>
                    <a:pt x="3902610" y="859457"/>
                    <a:pt x="3028968" y="0"/>
                    <a:pt x="1951305" y="0"/>
                  </a:cubicBezTo>
                  <a:close/>
                  <a:moveTo>
                    <a:pt x="3663410" y="2084838"/>
                  </a:moveTo>
                  <a:lnTo>
                    <a:pt x="3659059" y="2125188"/>
                  </a:lnTo>
                  <a:lnTo>
                    <a:pt x="3653259" y="2165412"/>
                  </a:lnTo>
                  <a:cubicBezTo>
                    <a:pt x="3651368" y="2178841"/>
                    <a:pt x="3648657" y="2192144"/>
                    <a:pt x="3646387" y="2205573"/>
                  </a:cubicBezTo>
                  <a:cubicBezTo>
                    <a:pt x="3636300" y="2258974"/>
                    <a:pt x="3623564" y="2312249"/>
                    <a:pt x="3606478" y="2362875"/>
                  </a:cubicBezTo>
                  <a:cubicBezTo>
                    <a:pt x="3589393" y="2413502"/>
                    <a:pt x="3568146" y="2461859"/>
                    <a:pt x="3539459" y="2504479"/>
                  </a:cubicBezTo>
                  <a:cubicBezTo>
                    <a:pt x="3511214" y="2547540"/>
                    <a:pt x="3474962" y="2584107"/>
                    <a:pt x="3431586" y="2615820"/>
                  </a:cubicBezTo>
                  <a:cubicBezTo>
                    <a:pt x="3388399" y="2647722"/>
                    <a:pt x="3338402" y="2674895"/>
                    <a:pt x="3288028" y="2703897"/>
                  </a:cubicBezTo>
                  <a:cubicBezTo>
                    <a:pt x="3186270" y="2760702"/>
                    <a:pt x="3086025" y="2829171"/>
                    <a:pt x="3002551" y="2912330"/>
                  </a:cubicBezTo>
                  <a:cubicBezTo>
                    <a:pt x="2981304" y="2933009"/>
                    <a:pt x="2961381" y="2953815"/>
                    <a:pt x="2941521" y="2974810"/>
                  </a:cubicBezTo>
                  <a:lnTo>
                    <a:pt x="2882320" y="3037983"/>
                  </a:lnTo>
                  <a:cubicBezTo>
                    <a:pt x="2843105" y="3080161"/>
                    <a:pt x="2804331" y="3122466"/>
                    <a:pt x="2765053" y="3164140"/>
                  </a:cubicBezTo>
                  <a:cubicBezTo>
                    <a:pt x="2745445" y="3185008"/>
                    <a:pt x="2725838" y="3205751"/>
                    <a:pt x="2705978" y="3226241"/>
                  </a:cubicBezTo>
                  <a:cubicBezTo>
                    <a:pt x="2686118" y="3246731"/>
                    <a:pt x="2665943" y="3266843"/>
                    <a:pt x="2645579" y="3286640"/>
                  </a:cubicBezTo>
                  <a:cubicBezTo>
                    <a:pt x="2604976" y="3326359"/>
                    <a:pt x="2562924" y="3364377"/>
                    <a:pt x="2519043" y="3399746"/>
                  </a:cubicBezTo>
                  <a:cubicBezTo>
                    <a:pt x="2475289" y="3435242"/>
                    <a:pt x="2429138" y="3467207"/>
                    <a:pt x="2381097" y="3495326"/>
                  </a:cubicBezTo>
                  <a:cubicBezTo>
                    <a:pt x="2332929" y="3523129"/>
                    <a:pt x="2282617" y="3546709"/>
                    <a:pt x="2230540" y="3564299"/>
                  </a:cubicBezTo>
                  <a:cubicBezTo>
                    <a:pt x="2217553" y="3568838"/>
                    <a:pt x="2204250" y="3572369"/>
                    <a:pt x="2191199" y="3576467"/>
                  </a:cubicBezTo>
                  <a:cubicBezTo>
                    <a:pt x="2177959" y="3580061"/>
                    <a:pt x="2164593" y="3583150"/>
                    <a:pt x="2151353" y="3586491"/>
                  </a:cubicBezTo>
                  <a:cubicBezTo>
                    <a:pt x="2137861" y="3589077"/>
                    <a:pt x="2124432" y="3591724"/>
                    <a:pt x="2111003" y="3594120"/>
                  </a:cubicBezTo>
                  <a:cubicBezTo>
                    <a:pt x="2097385" y="3595885"/>
                    <a:pt x="2083893" y="3598029"/>
                    <a:pt x="2070338" y="3599542"/>
                  </a:cubicBezTo>
                  <a:cubicBezTo>
                    <a:pt x="2056657" y="3600614"/>
                    <a:pt x="2043101" y="3602127"/>
                    <a:pt x="2029420" y="3602884"/>
                  </a:cubicBezTo>
                  <a:cubicBezTo>
                    <a:pt x="2015739" y="3603262"/>
                    <a:pt x="2002058" y="3604082"/>
                    <a:pt x="1988377" y="3604208"/>
                  </a:cubicBezTo>
                  <a:cubicBezTo>
                    <a:pt x="1974633" y="3603956"/>
                    <a:pt x="1961014" y="3603956"/>
                    <a:pt x="1947207" y="3603577"/>
                  </a:cubicBezTo>
                  <a:lnTo>
                    <a:pt x="1905092" y="3600866"/>
                  </a:lnTo>
                  <a:cubicBezTo>
                    <a:pt x="1792868" y="3593805"/>
                    <a:pt x="1681905" y="3575711"/>
                    <a:pt x="1574095" y="3547655"/>
                  </a:cubicBezTo>
                  <a:lnTo>
                    <a:pt x="1493962" y="3524264"/>
                  </a:lnTo>
                  <a:cubicBezTo>
                    <a:pt x="1467545" y="3515690"/>
                    <a:pt x="1441507" y="3505918"/>
                    <a:pt x="1415279" y="3496965"/>
                  </a:cubicBezTo>
                  <a:cubicBezTo>
                    <a:pt x="1402103" y="3492741"/>
                    <a:pt x="1389367" y="3487129"/>
                    <a:pt x="1376568" y="3481960"/>
                  </a:cubicBezTo>
                  <a:lnTo>
                    <a:pt x="1338110" y="3466261"/>
                  </a:lnTo>
                  <a:lnTo>
                    <a:pt x="1318881" y="3458443"/>
                  </a:lnTo>
                  <a:lnTo>
                    <a:pt x="1300093" y="3449617"/>
                  </a:lnTo>
                  <a:lnTo>
                    <a:pt x="1262579" y="3432026"/>
                  </a:lnTo>
                  <a:cubicBezTo>
                    <a:pt x="1063792" y="3336069"/>
                    <a:pt x="883730" y="3204490"/>
                    <a:pt x="735570" y="3044224"/>
                  </a:cubicBezTo>
                  <a:cubicBezTo>
                    <a:pt x="587409" y="2883959"/>
                    <a:pt x="472727" y="2695448"/>
                    <a:pt x="395935" y="2493950"/>
                  </a:cubicBezTo>
                  <a:cubicBezTo>
                    <a:pt x="357855" y="2393075"/>
                    <a:pt x="328538" y="2288921"/>
                    <a:pt x="310191" y="2182876"/>
                  </a:cubicBezTo>
                  <a:cubicBezTo>
                    <a:pt x="291655" y="2076894"/>
                    <a:pt x="282577" y="1969273"/>
                    <a:pt x="283396" y="1861526"/>
                  </a:cubicBezTo>
                  <a:cubicBezTo>
                    <a:pt x="283964" y="1753778"/>
                    <a:pt x="294367" y="1646157"/>
                    <a:pt x="314479" y="1540175"/>
                  </a:cubicBezTo>
                  <a:cubicBezTo>
                    <a:pt x="334654" y="1434193"/>
                    <a:pt x="365610" y="1330166"/>
                    <a:pt x="405077" y="1229290"/>
                  </a:cubicBezTo>
                  <a:cubicBezTo>
                    <a:pt x="484201" y="1027414"/>
                    <a:pt x="598947" y="837390"/>
                    <a:pt x="746981" y="672081"/>
                  </a:cubicBezTo>
                  <a:cubicBezTo>
                    <a:pt x="894574" y="506835"/>
                    <a:pt x="1076528" y="366429"/>
                    <a:pt x="1283196" y="270282"/>
                  </a:cubicBezTo>
                  <a:lnTo>
                    <a:pt x="1322222" y="252945"/>
                  </a:lnTo>
                  <a:cubicBezTo>
                    <a:pt x="1335273" y="247270"/>
                    <a:pt x="1348134" y="240966"/>
                    <a:pt x="1361563" y="236174"/>
                  </a:cubicBezTo>
                  <a:lnTo>
                    <a:pt x="1401598" y="220980"/>
                  </a:lnTo>
                  <a:cubicBezTo>
                    <a:pt x="1415027" y="216062"/>
                    <a:pt x="1428204" y="210514"/>
                    <a:pt x="1441948" y="206416"/>
                  </a:cubicBezTo>
                  <a:lnTo>
                    <a:pt x="1482803" y="193302"/>
                  </a:lnTo>
                  <a:cubicBezTo>
                    <a:pt x="1496484" y="189078"/>
                    <a:pt x="1509976" y="184160"/>
                    <a:pt x="1523909" y="180882"/>
                  </a:cubicBezTo>
                  <a:lnTo>
                    <a:pt x="1565520" y="170038"/>
                  </a:lnTo>
                  <a:lnTo>
                    <a:pt x="1586389" y="164679"/>
                  </a:lnTo>
                  <a:lnTo>
                    <a:pt x="1596792" y="162031"/>
                  </a:lnTo>
                  <a:lnTo>
                    <a:pt x="1607321" y="159887"/>
                  </a:lnTo>
                  <a:cubicBezTo>
                    <a:pt x="1719418" y="134984"/>
                    <a:pt x="1834479" y="122311"/>
                    <a:pt x="1949666" y="121933"/>
                  </a:cubicBezTo>
                  <a:cubicBezTo>
                    <a:pt x="2064664" y="121807"/>
                    <a:pt x="2179472" y="138388"/>
                    <a:pt x="2290246" y="168209"/>
                  </a:cubicBezTo>
                  <a:cubicBezTo>
                    <a:pt x="2345664" y="183025"/>
                    <a:pt x="2400074" y="201372"/>
                    <a:pt x="2453222" y="222556"/>
                  </a:cubicBezTo>
                  <a:cubicBezTo>
                    <a:pt x="2506497" y="243424"/>
                    <a:pt x="2558259" y="267824"/>
                    <a:pt x="2608696" y="294366"/>
                  </a:cubicBezTo>
                  <a:cubicBezTo>
                    <a:pt x="2659197" y="320783"/>
                    <a:pt x="2708058" y="350100"/>
                    <a:pt x="2755596" y="381056"/>
                  </a:cubicBezTo>
                  <a:cubicBezTo>
                    <a:pt x="2803007" y="412264"/>
                    <a:pt x="2848779" y="445742"/>
                    <a:pt x="2893038" y="480796"/>
                  </a:cubicBezTo>
                  <a:cubicBezTo>
                    <a:pt x="2937297" y="515851"/>
                    <a:pt x="2979980" y="552670"/>
                    <a:pt x="3021024" y="591003"/>
                  </a:cubicBezTo>
                  <a:cubicBezTo>
                    <a:pt x="3062130" y="629272"/>
                    <a:pt x="3101157" y="669559"/>
                    <a:pt x="3138922" y="710666"/>
                  </a:cubicBezTo>
                  <a:cubicBezTo>
                    <a:pt x="3176624" y="751899"/>
                    <a:pt x="3212750" y="794329"/>
                    <a:pt x="3247111" y="837895"/>
                  </a:cubicBezTo>
                  <a:cubicBezTo>
                    <a:pt x="3281219" y="881712"/>
                    <a:pt x="3314066" y="926286"/>
                    <a:pt x="3344833" y="972059"/>
                  </a:cubicBezTo>
                  <a:cubicBezTo>
                    <a:pt x="3375663" y="1017831"/>
                    <a:pt x="3404917" y="1064486"/>
                    <a:pt x="3431838" y="1112275"/>
                  </a:cubicBezTo>
                  <a:cubicBezTo>
                    <a:pt x="3459011" y="1159939"/>
                    <a:pt x="3484167" y="1208548"/>
                    <a:pt x="3507368" y="1257851"/>
                  </a:cubicBezTo>
                  <a:cubicBezTo>
                    <a:pt x="3553645" y="1356645"/>
                    <a:pt x="3591095" y="1458907"/>
                    <a:pt x="3618835" y="1563376"/>
                  </a:cubicBezTo>
                  <a:cubicBezTo>
                    <a:pt x="3632391" y="1615705"/>
                    <a:pt x="3643424" y="1668539"/>
                    <a:pt x="3651872" y="1721814"/>
                  </a:cubicBezTo>
                  <a:cubicBezTo>
                    <a:pt x="3653953" y="1735116"/>
                    <a:pt x="3656159" y="1748419"/>
                    <a:pt x="3657546" y="1761848"/>
                  </a:cubicBezTo>
                  <a:cubicBezTo>
                    <a:pt x="3659059" y="1775214"/>
                    <a:pt x="3661077" y="1788580"/>
                    <a:pt x="3662149" y="1802009"/>
                  </a:cubicBezTo>
                  <a:cubicBezTo>
                    <a:pt x="3663347" y="1815438"/>
                    <a:pt x="3664797" y="1828804"/>
                    <a:pt x="3665869" y="1842233"/>
                  </a:cubicBezTo>
                  <a:lnTo>
                    <a:pt x="3668328" y="1882583"/>
                  </a:lnTo>
                  <a:cubicBezTo>
                    <a:pt x="3670471" y="1936426"/>
                    <a:pt x="3670408" y="1990457"/>
                    <a:pt x="3666562" y="2044362"/>
                  </a:cubicBezTo>
                  <a:cubicBezTo>
                    <a:pt x="3665427" y="2057854"/>
                    <a:pt x="3665049" y="2071409"/>
                    <a:pt x="3663410" y="2084838"/>
                  </a:cubicBezTo>
                  <a:close/>
                </a:path>
              </a:pathLst>
            </a:custGeom>
            <a:ln w="6294" cap="flat">
              <a:noFill/>
              <a:prstDash val="solid"/>
              <a:miter/>
            </a:ln>
          </p:spPr>
          <p:txBody>
            <a:bodyPr rtlCol="0" anchor="ctr"/>
            <a:lstStyle/>
            <a:p>
              <a:endParaRPr lang="en-US"/>
            </a:p>
          </p:txBody>
        </p:sp>
      </p:grpSp>
      <p:grpSp>
        <p:nvGrpSpPr>
          <p:cNvPr id="41" name="Graphic 12">
            <a:extLst>
              <a:ext uri="{FF2B5EF4-FFF2-40B4-BE49-F238E27FC236}">
                <a16:creationId xmlns:a16="http://schemas.microsoft.com/office/drawing/2014/main" id="{90B5F253-47CA-4D37-A665-988E95640A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5680" y="505450"/>
            <a:ext cx="3971557" cy="3896752"/>
            <a:chOff x="4115681" y="505450"/>
            <a:chExt cx="3895714" cy="3896752"/>
          </a:xfrm>
        </p:grpSpPr>
        <p:sp>
          <p:nvSpPr>
            <p:cNvPr id="42" name="Freeform: Shape 41">
              <a:extLst>
                <a:ext uri="{FF2B5EF4-FFF2-40B4-BE49-F238E27FC236}">
                  <a16:creationId xmlns:a16="http://schemas.microsoft.com/office/drawing/2014/main" id="{4E2595CE-D17D-412A-B872-3AEC01AC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89571 h 3492572"/>
                <a:gd name="connsiteX1" fmla="*/ 2573119 w 3674956"/>
                <a:gd name="connsiteY1" fmla="*/ 497093 h 3492572"/>
                <a:gd name="connsiteX2" fmla="*/ 2947692 w 3674956"/>
                <a:gd name="connsiteY2" fmla="*/ 786350 h 3492572"/>
                <a:gd name="connsiteX3" fmla="*/ 3285386 w 3674956"/>
                <a:gd name="connsiteY3" fmla="*/ 1829882 h 3492572"/>
                <a:gd name="connsiteX4" fmla="*/ 3142283 w 3674956"/>
                <a:gd name="connsiteY4" fmla="*/ 2234582 h 3492572"/>
                <a:gd name="connsiteX5" fmla="*/ 2688043 w 3674956"/>
                <a:gd name="connsiteY5" fmla="*/ 2638048 h 3492572"/>
                <a:gd name="connsiteX6" fmla="*/ 2585391 w 3674956"/>
                <a:gd name="connsiteY6" fmla="*/ 2717585 h 3492572"/>
                <a:gd name="connsiteX7" fmla="*/ 2169588 w 3674956"/>
                <a:gd name="connsiteY7" fmla="*/ 3003855 h 3492572"/>
                <a:gd name="connsiteX8" fmla="*/ 1784562 w 3674956"/>
                <a:gd name="connsiteY8" fmla="*/ 3103001 h 3492572"/>
                <a:gd name="connsiteX9" fmla="*/ 1185985 w 3674956"/>
                <a:gd name="connsiteY9" fmla="*/ 2947303 h 3492572"/>
                <a:gd name="connsiteX10" fmla="*/ 730706 w 3674956"/>
                <a:gd name="connsiteY10" fmla="*/ 2482544 h 3492572"/>
                <a:gd name="connsiteX11" fmla="*/ 611367 w 3674956"/>
                <a:gd name="connsiteY11" fmla="*/ 2314703 h 3492572"/>
                <a:gd name="connsiteX12" fmla="*/ 389571 w 3674956"/>
                <a:gd name="connsiteY12" fmla="*/ 1829882 h 3492572"/>
                <a:gd name="connsiteX13" fmla="*/ 523909 w 3674956"/>
                <a:gd name="connsiteY13" fmla="*/ 1296299 h 3492572"/>
                <a:gd name="connsiteX14" fmla="*/ 898806 w 3674956"/>
                <a:gd name="connsiteY14" fmla="*/ 831800 h 3492572"/>
                <a:gd name="connsiteX15" fmla="*/ 1444206 w 3674956"/>
                <a:gd name="connsiteY15" fmla="*/ 507417 h 3492572"/>
                <a:gd name="connsiteX16" fmla="*/ 2056223 w 3674956"/>
                <a:gd name="connsiteY16" fmla="*/ 389571 h 3492572"/>
                <a:gd name="connsiteX17" fmla="*/ 2056223 w 3674956"/>
                <a:gd name="connsiteY17" fmla="*/ 0 h 3492572"/>
                <a:gd name="connsiteX18" fmla="*/ 0 w 3674956"/>
                <a:gd name="connsiteY18" fmla="*/ 1829882 h 3492572"/>
                <a:gd name="connsiteX19" fmla="*/ 408336 w 3674956"/>
                <a:gd name="connsiteY19" fmla="*/ 2701223 h 3492572"/>
                <a:gd name="connsiteX20" fmla="*/ 1784562 w 3674956"/>
                <a:gd name="connsiteY20" fmla="*/ 3492573 h 3492572"/>
                <a:gd name="connsiteX21" fmla="*/ 2825302 w 3674956"/>
                <a:gd name="connsiteY21" fmla="*/ 3024503 h 3492572"/>
                <a:gd name="connsiteX22" fmla="*/ 3674957 w 3674956"/>
                <a:gd name="connsiteY22" fmla="*/ 1829882 h 3492572"/>
                <a:gd name="connsiteX23" fmla="*/ 2056223 w 3674956"/>
                <a:gd name="connsiteY23" fmla="*/ 0 h 3492572"/>
                <a:gd name="connsiteX24" fmla="*/ 2056223 w 3674956"/>
                <a:gd name="connsiteY24"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74956" h="3492572">
                  <a:moveTo>
                    <a:pt x="2056223" y="389571"/>
                  </a:moveTo>
                  <a:cubicBezTo>
                    <a:pt x="2245620" y="389571"/>
                    <a:pt x="2419563" y="425737"/>
                    <a:pt x="2573119" y="497093"/>
                  </a:cubicBezTo>
                  <a:cubicBezTo>
                    <a:pt x="2716546" y="563710"/>
                    <a:pt x="2842508" y="661038"/>
                    <a:pt x="2947692" y="786350"/>
                  </a:cubicBezTo>
                  <a:cubicBezTo>
                    <a:pt x="3165463" y="1045869"/>
                    <a:pt x="3285386" y="1416482"/>
                    <a:pt x="3285386" y="1829882"/>
                  </a:cubicBezTo>
                  <a:cubicBezTo>
                    <a:pt x="3285386" y="1987334"/>
                    <a:pt x="3242598" y="2108361"/>
                    <a:pt x="3142283" y="2234582"/>
                  </a:cubicBezTo>
                  <a:cubicBezTo>
                    <a:pt x="3033463" y="2371516"/>
                    <a:pt x="2865687" y="2500984"/>
                    <a:pt x="2688043" y="2638048"/>
                  </a:cubicBezTo>
                  <a:cubicBezTo>
                    <a:pt x="2654604" y="2663825"/>
                    <a:pt x="2620063" y="2690510"/>
                    <a:pt x="2585391" y="2717585"/>
                  </a:cubicBezTo>
                  <a:cubicBezTo>
                    <a:pt x="2437548" y="2833093"/>
                    <a:pt x="2304250" y="2934382"/>
                    <a:pt x="2169588" y="3003855"/>
                  </a:cubicBezTo>
                  <a:cubicBezTo>
                    <a:pt x="2038432" y="3071511"/>
                    <a:pt x="1916107" y="3103001"/>
                    <a:pt x="1784562" y="3103001"/>
                  </a:cubicBezTo>
                  <a:cubicBezTo>
                    <a:pt x="1552767" y="3103001"/>
                    <a:pt x="1356942" y="3052097"/>
                    <a:pt x="1185985" y="2947303"/>
                  </a:cubicBezTo>
                  <a:cubicBezTo>
                    <a:pt x="1024703" y="2848481"/>
                    <a:pt x="875821" y="2696419"/>
                    <a:pt x="730706" y="2482544"/>
                  </a:cubicBezTo>
                  <a:cubicBezTo>
                    <a:pt x="689671" y="2422095"/>
                    <a:pt x="649870" y="2367490"/>
                    <a:pt x="611367" y="2314703"/>
                  </a:cubicBezTo>
                  <a:cubicBezTo>
                    <a:pt x="457552" y="2103816"/>
                    <a:pt x="389571" y="2003241"/>
                    <a:pt x="389571" y="1829882"/>
                  </a:cubicBezTo>
                  <a:cubicBezTo>
                    <a:pt x="389571" y="1648471"/>
                    <a:pt x="434762" y="1468944"/>
                    <a:pt x="523909" y="1296299"/>
                  </a:cubicBezTo>
                  <a:cubicBezTo>
                    <a:pt x="610718" y="1128199"/>
                    <a:pt x="740316" y="967566"/>
                    <a:pt x="898806" y="831800"/>
                  </a:cubicBezTo>
                  <a:cubicBezTo>
                    <a:pt x="1057492" y="695840"/>
                    <a:pt x="1246109" y="583643"/>
                    <a:pt x="1444206" y="507417"/>
                  </a:cubicBezTo>
                  <a:cubicBezTo>
                    <a:pt x="1644511" y="430347"/>
                    <a:pt x="1856113" y="389571"/>
                    <a:pt x="2056223" y="389571"/>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D6BDDD1-979F-4A0B-9DF8-EB58831CA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24643 h 3492572"/>
                <a:gd name="connsiteX1" fmla="*/ 2600519 w 3674956"/>
                <a:gd name="connsiteY1" fmla="*/ 438203 h 3492572"/>
                <a:gd name="connsiteX2" fmla="*/ 2997492 w 3674956"/>
                <a:gd name="connsiteY2" fmla="*/ 744601 h 3492572"/>
                <a:gd name="connsiteX3" fmla="*/ 3350379 w 3674956"/>
                <a:gd name="connsiteY3" fmla="*/ 1829882 h 3492572"/>
                <a:gd name="connsiteX4" fmla="*/ 3193187 w 3674956"/>
                <a:gd name="connsiteY4" fmla="*/ 2274967 h 3492572"/>
                <a:gd name="connsiteX5" fmla="*/ 2727779 w 3674956"/>
                <a:gd name="connsiteY5" fmla="*/ 2689406 h 3492572"/>
                <a:gd name="connsiteX6" fmla="*/ 2625452 w 3674956"/>
                <a:gd name="connsiteY6" fmla="*/ 2768684 h 3492572"/>
                <a:gd name="connsiteX7" fmla="*/ 1784627 w 3674956"/>
                <a:gd name="connsiteY7" fmla="*/ 3167930 h 3492572"/>
                <a:gd name="connsiteX8" fmla="*/ 677010 w 3674956"/>
                <a:gd name="connsiteY8" fmla="*/ 2518969 h 3492572"/>
                <a:gd name="connsiteX9" fmla="*/ 558970 w 3674956"/>
                <a:gd name="connsiteY9" fmla="*/ 2352946 h 3492572"/>
                <a:gd name="connsiteX10" fmla="*/ 324708 w 3674956"/>
                <a:gd name="connsiteY10" fmla="*/ 1829882 h 3492572"/>
                <a:gd name="connsiteX11" fmla="*/ 466252 w 3674956"/>
                <a:gd name="connsiteY11" fmla="*/ 1266562 h 3492572"/>
                <a:gd name="connsiteX12" fmla="*/ 856603 w 3674956"/>
                <a:gd name="connsiteY12" fmla="*/ 782519 h 3492572"/>
                <a:gd name="connsiteX13" fmla="*/ 1420962 w 3674956"/>
                <a:gd name="connsiteY13" fmla="*/ 446838 h 3492572"/>
                <a:gd name="connsiteX14" fmla="*/ 2056223 w 3674956"/>
                <a:gd name="connsiteY14" fmla="*/ 324643 h 3492572"/>
                <a:gd name="connsiteX15" fmla="*/ 2056223 w 3674956"/>
                <a:gd name="connsiteY15" fmla="*/ 0 h 3492572"/>
                <a:gd name="connsiteX16" fmla="*/ 0 w 3674956"/>
                <a:gd name="connsiteY16" fmla="*/ 1829882 h 3492572"/>
                <a:gd name="connsiteX17" fmla="*/ 408336 w 3674956"/>
                <a:gd name="connsiteY17" fmla="*/ 2701223 h 3492572"/>
                <a:gd name="connsiteX18" fmla="*/ 1784562 w 3674956"/>
                <a:gd name="connsiteY18" fmla="*/ 3492573 h 3492572"/>
                <a:gd name="connsiteX19" fmla="*/ 2825302 w 3674956"/>
                <a:gd name="connsiteY19" fmla="*/ 3024503 h 3492572"/>
                <a:gd name="connsiteX20" fmla="*/ 3674957 w 3674956"/>
                <a:gd name="connsiteY20" fmla="*/ 1829882 h 3492572"/>
                <a:gd name="connsiteX21" fmla="*/ 2056223 w 3674956"/>
                <a:gd name="connsiteY21" fmla="*/ 0 h 3492572"/>
                <a:gd name="connsiteX22" fmla="*/ 2056223 w 3674956"/>
                <a:gd name="connsiteY22"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74956" h="3492572">
                  <a:moveTo>
                    <a:pt x="2056223" y="324643"/>
                  </a:moveTo>
                  <a:cubicBezTo>
                    <a:pt x="2255164" y="324643"/>
                    <a:pt x="2438263" y="362886"/>
                    <a:pt x="2600519" y="438203"/>
                  </a:cubicBezTo>
                  <a:cubicBezTo>
                    <a:pt x="2752582" y="508845"/>
                    <a:pt x="2886140" y="611952"/>
                    <a:pt x="2997492" y="744601"/>
                  </a:cubicBezTo>
                  <a:cubicBezTo>
                    <a:pt x="3225067" y="1015807"/>
                    <a:pt x="3350379" y="1401223"/>
                    <a:pt x="3350379" y="1829882"/>
                  </a:cubicBezTo>
                  <a:cubicBezTo>
                    <a:pt x="3350379" y="2000904"/>
                    <a:pt x="3301877" y="2138163"/>
                    <a:pt x="3193187" y="2274967"/>
                  </a:cubicBezTo>
                  <a:cubicBezTo>
                    <a:pt x="3079497" y="2418070"/>
                    <a:pt x="2908670" y="2549875"/>
                    <a:pt x="2727779" y="2689406"/>
                  </a:cubicBezTo>
                  <a:cubicBezTo>
                    <a:pt x="2694406" y="2715118"/>
                    <a:pt x="2659929" y="2741739"/>
                    <a:pt x="2625452" y="2768684"/>
                  </a:cubicBezTo>
                  <a:cubicBezTo>
                    <a:pt x="2316846" y="3009829"/>
                    <a:pt x="2091609" y="3167930"/>
                    <a:pt x="1784627" y="3167930"/>
                  </a:cubicBezTo>
                  <a:cubicBezTo>
                    <a:pt x="1316881" y="3167930"/>
                    <a:pt x="985616" y="2973858"/>
                    <a:pt x="677010" y="2518969"/>
                  </a:cubicBezTo>
                  <a:cubicBezTo>
                    <a:pt x="636625" y="2459429"/>
                    <a:pt x="597148" y="2405279"/>
                    <a:pt x="558970" y="2352946"/>
                  </a:cubicBezTo>
                  <a:cubicBezTo>
                    <a:pt x="400739" y="2135955"/>
                    <a:pt x="324708" y="2023109"/>
                    <a:pt x="324708" y="1829882"/>
                  </a:cubicBezTo>
                  <a:cubicBezTo>
                    <a:pt x="324708" y="1638018"/>
                    <a:pt x="372365" y="1448491"/>
                    <a:pt x="466252" y="1266562"/>
                  </a:cubicBezTo>
                  <a:cubicBezTo>
                    <a:pt x="558126" y="1088592"/>
                    <a:pt x="689476" y="925687"/>
                    <a:pt x="856603" y="782519"/>
                  </a:cubicBezTo>
                  <a:cubicBezTo>
                    <a:pt x="1020872" y="641754"/>
                    <a:pt x="1215982" y="525662"/>
                    <a:pt x="1420962" y="446838"/>
                  </a:cubicBezTo>
                  <a:cubicBezTo>
                    <a:pt x="1631460" y="365743"/>
                    <a:pt x="1845270" y="324643"/>
                    <a:pt x="2056223" y="324643"/>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D2DA62D-212D-408A-B9A5-5DD8769EA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5609" y="672650"/>
              <a:ext cx="3694450" cy="3540753"/>
            </a:xfrm>
            <a:custGeom>
              <a:avLst/>
              <a:gdLst>
                <a:gd name="connsiteX0" fmla="*/ 0 w 3694450"/>
                <a:gd name="connsiteY0" fmla="*/ 1840845 h 3540753"/>
                <a:gd name="connsiteX1" fmla="*/ 36035 w 3694450"/>
                <a:gd name="connsiteY1" fmla="*/ 1495231 h 3540753"/>
                <a:gd name="connsiteX2" fmla="*/ 144336 w 3694450"/>
                <a:gd name="connsiteY2" fmla="*/ 1164095 h 3540753"/>
                <a:gd name="connsiteX3" fmla="*/ 550399 w 3694450"/>
                <a:gd name="connsiteY3" fmla="*/ 601748 h 3540753"/>
                <a:gd name="connsiteX4" fmla="*/ 819658 w 3694450"/>
                <a:gd name="connsiteY4" fmla="*/ 381446 h 3540753"/>
                <a:gd name="connsiteX5" fmla="*/ 1120602 w 3694450"/>
                <a:gd name="connsiteY5" fmla="*/ 206528 h 3540753"/>
                <a:gd name="connsiteX6" fmla="*/ 1788652 w 3694450"/>
                <a:gd name="connsiteY6" fmla="*/ 13625 h 3540753"/>
                <a:gd name="connsiteX7" fmla="*/ 2138293 w 3694450"/>
                <a:gd name="connsiteY7" fmla="*/ 3432 h 3540753"/>
                <a:gd name="connsiteX8" fmla="*/ 2484946 w 3694450"/>
                <a:gd name="connsiteY8" fmla="*/ 57257 h 3540753"/>
                <a:gd name="connsiteX9" fmla="*/ 2814783 w 3694450"/>
                <a:gd name="connsiteY9" fmla="*/ 182180 h 3540753"/>
                <a:gd name="connsiteX10" fmla="*/ 3107027 w 3694450"/>
                <a:gd name="connsiteY10" fmla="*/ 380797 h 3540753"/>
                <a:gd name="connsiteX11" fmla="*/ 3340705 w 3694450"/>
                <a:gd name="connsiteY11" fmla="*/ 643952 h 3540753"/>
                <a:gd name="connsiteX12" fmla="*/ 3365897 w 3694450"/>
                <a:gd name="connsiteY12" fmla="*/ 679922 h 3540753"/>
                <a:gd name="connsiteX13" fmla="*/ 3390051 w 3694450"/>
                <a:gd name="connsiteY13" fmla="*/ 716542 h 3540753"/>
                <a:gd name="connsiteX14" fmla="*/ 3413490 w 3694450"/>
                <a:gd name="connsiteY14" fmla="*/ 753551 h 3540753"/>
                <a:gd name="connsiteX15" fmla="*/ 3436085 w 3694450"/>
                <a:gd name="connsiteY15" fmla="*/ 791080 h 3540753"/>
                <a:gd name="connsiteX16" fmla="*/ 3518609 w 3694450"/>
                <a:gd name="connsiteY16" fmla="*/ 945480 h 3540753"/>
                <a:gd name="connsiteX17" fmla="*/ 3631585 w 3694450"/>
                <a:gd name="connsiteY17" fmla="*/ 1275317 h 3540753"/>
                <a:gd name="connsiteX18" fmla="*/ 3658075 w 3694450"/>
                <a:gd name="connsiteY18" fmla="*/ 1446924 h 3540753"/>
                <a:gd name="connsiteX19" fmla="*/ 3675282 w 3694450"/>
                <a:gd name="connsiteY19" fmla="*/ 1618660 h 3540753"/>
                <a:gd name="connsiteX20" fmla="*/ 3688982 w 3694450"/>
                <a:gd name="connsiteY20" fmla="*/ 1790396 h 3540753"/>
                <a:gd name="connsiteX21" fmla="*/ 3691773 w 3694450"/>
                <a:gd name="connsiteY21" fmla="*/ 1833443 h 3540753"/>
                <a:gd name="connsiteX22" fmla="*/ 3693007 w 3694450"/>
                <a:gd name="connsiteY22" fmla="*/ 1855584 h 3540753"/>
                <a:gd name="connsiteX23" fmla="*/ 3693916 w 3694450"/>
                <a:gd name="connsiteY23" fmla="*/ 1878114 h 3540753"/>
                <a:gd name="connsiteX24" fmla="*/ 3692682 w 3694450"/>
                <a:gd name="connsiteY24" fmla="*/ 1968884 h 3540753"/>
                <a:gd name="connsiteX25" fmla="*/ 3600224 w 3694450"/>
                <a:gd name="connsiteY25" fmla="*/ 2325407 h 3540753"/>
                <a:gd name="connsiteX26" fmla="*/ 3394725 w 3694450"/>
                <a:gd name="connsiteY26" fmla="*/ 2628169 h 3540753"/>
                <a:gd name="connsiteX27" fmla="*/ 3269478 w 3694450"/>
                <a:gd name="connsiteY27" fmla="*/ 2754390 h 3540753"/>
                <a:gd name="connsiteX28" fmla="*/ 3138907 w 3694450"/>
                <a:gd name="connsiteY28" fmla="*/ 2869119 h 3540753"/>
                <a:gd name="connsiteX29" fmla="*/ 2873673 w 3694450"/>
                <a:gd name="connsiteY29" fmla="*/ 3075852 h 3540753"/>
                <a:gd name="connsiteX30" fmla="*/ 2806927 w 3694450"/>
                <a:gd name="connsiteY30" fmla="*/ 3126301 h 3540753"/>
                <a:gd name="connsiteX31" fmla="*/ 2738362 w 3694450"/>
                <a:gd name="connsiteY31" fmla="*/ 3177075 h 3540753"/>
                <a:gd name="connsiteX32" fmla="*/ 2668110 w 3694450"/>
                <a:gd name="connsiteY32" fmla="*/ 3227200 h 3540753"/>
                <a:gd name="connsiteX33" fmla="*/ 2595649 w 3694450"/>
                <a:gd name="connsiteY33" fmla="*/ 3275896 h 3540753"/>
                <a:gd name="connsiteX34" fmla="*/ 2443522 w 3694450"/>
                <a:gd name="connsiteY34" fmla="*/ 3367316 h 3540753"/>
                <a:gd name="connsiteX35" fmla="*/ 2279902 w 3694450"/>
                <a:gd name="connsiteY35" fmla="*/ 3445036 h 3540753"/>
                <a:gd name="connsiteX36" fmla="*/ 1923834 w 3694450"/>
                <a:gd name="connsiteY36" fmla="*/ 3534442 h 3540753"/>
                <a:gd name="connsiteX37" fmla="*/ 1832154 w 3694450"/>
                <a:gd name="connsiteY37" fmla="*/ 3540221 h 3540753"/>
                <a:gd name="connsiteX38" fmla="*/ 1809235 w 3694450"/>
                <a:gd name="connsiteY38" fmla="*/ 3540740 h 3540753"/>
                <a:gd name="connsiteX39" fmla="*/ 1786380 w 3694450"/>
                <a:gd name="connsiteY39" fmla="*/ 3540610 h 3540753"/>
                <a:gd name="connsiteX40" fmla="*/ 1763590 w 3694450"/>
                <a:gd name="connsiteY40" fmla="*/ 3540351 h 3540753"/>
                <a:gd name="connsiteX41" fmla="*/ 1741449 w 3694450"/>
                <a:gd name="connsiteY41" fmla="*/ 3539507 h 3540753"/>
                <a:gd name="connsiteX42" fmla="*/ 1564584 w 3694450"/>
                <a:gd name="connsiteY42" fmla="*/ 3525417 h 3540753"/>
                <a:gd name="connsiteX43" fmla="*/ 1388822 w 3694450"/>
                <a:gd name="connsiteY43" fmla="*/ 3494381 h 3540753"/>
                <a:gd name="connsiteX44" fmla="*/ 1216177 w 3694450"/>
                <a:gd name="connsiteY44" fmla="*/ 3445750 h 3540753"/>
                <a:gd name="connsiteX45" fmla="*/ 885691 w 3694450"/>
                <a:gd name="connsiteY45" fmla="*/ 3299530 h 3540753"/>
                <a:gd name="connsiteX46" fmla="*/ 607147 w 3694450"/>
                <a:gd name="connsiteY46" fmla="*/ 3071891 h 3540753"/>
                <a:gd name="connsiteX47" fmla="*/ 494236 w 3694450"/>
                <a:gd name="connsiteY47" fmla="*/ 2934892 h 3540753"/>
                <a:gd name="connsiteX48" fmla="*/ 395610 w 3694450"/>
                <a:gd name="connsiteY48" fmla="*/ 2789841 h 3540753"/>
                <a:gd name="connsiteX49" fmla="*/ 372560 w 3694450"/>
                <a:gd name="connsiteY49" fmla="*/ 2752897 h 3540753"/>
                <a:gd name="connsiteX50" fmla="*/ 350549 w 3694450"/>
                <a:gd name="connsiteY50" fmla="*/ 2717056 h 3540753"/>
                <a:gd name="connsiteX51" fmla="*/ 307112 w 3694450"/>
                <a:gd name="connsiteY51" fmla="*/ 2647583 h 3540753"/>
                <a:gd name="connsiteX52" fmla="*/ 217121 w 3694450"/>
                <a:gd name="connsiteY52" fmla="*/ 2505649 h 3540753"/>
                <a:gd name="connsiteX53" fmla="*/ 129273 w 3694450"/>
                <a:gd name="connsiteY53" fmla="*/ 2355599 h 3540753"/>
                <a:gd name="connsiteX54" fmla="*/ 89666 w 3694450"/>
                <a:gd name="connsiteY54" fmla="*/ 2276061 h 3540753"/>
                <a:gd name="connsiteX55" fmla="*/ 56033 w 3694450"/>
                <a:gd name="connsiteY55" fmla="*/ 2192823 h 3540753"/>
                <a:gd name="connsiteX56" fmla="*/ 30257 w 3694450"/>
                <a:gd name="connsiteY56" fmla="*/ 2106468 h 3540753"/>
                <a:gd name="connsiteX57" fmla="*/ 20647 w 3694450"/>
                <a:gd name="connsiteY57" fmla="*/ 2062446 h 3540753"/>
                <a:gd name="connsiteX58" fmla="*/ 16427 w 3694450"/>
                <a:gd name="connsiteY58" fmla="*/ 2040371 h 3540753"/>
                <a:gd name="connsiteX59" fmla="*/ 12921 w 3694450"/>
                <a:gd name="connsiteY59" fmla="*/ 2018230 h 3540753"/>
                <a:gd name="connsiteX60" fmla="*/ 0 w 3694450"/>
                <a:gd name="connsiteY60" fmla="*/ 1840845 h 3540753"/>
                <a:gd name="connsiteX61" fmla="*/ 105769 w 3694450"/>
                <a:gd name="connsiteY61" fmla="*/ 1840845 h 3540753"/>
                <a:gd name="connsiteX62" fmla="*/ 123819 w 3694450"/>
                <a:gd name="connsiteY62" fmla="*/ 1996804 h 3540753"/>
                <a:gd name="connsiteX63" fmla="*/ 177125 w 3694450"/>
                <a:gd name="connsiteY63" fmla="*/ 2142698 h 3540753"/>
                <a:gd name="connsiteX64" fmla="*/ 214329 w 3694450"/>
                <a:gd name="connsiteY64" fmla="*/ 2211393 h 3540753"/>
                <a:gd name="connsiteX65" fmla="*/ 257052 w 3694450"/>
                <a:gd name="connsiteY65" fmla="*/ 2277879 h 3540753"/>
                <a:gd name="connsiteX66" fmla="*/ 355744 w 3694450"/>
                <a:gd name="connsiteY66" fmla="*/ 2406373 h 3540753"/>
                <a:gd name="connsiteX67" fmla="*/ 462551 w 3694450"/>
                <a:gd name="connsiteY67" fmla="*/ 2535841 h 3540753"/>
                <a:gd name="connsiteX68" fmla="*/ 515663 w 3694450"/>
                <a:gd name="connsiteY68" fmla="*/ 2603431 h 3540753"/>
                <a:gd name="connsiteX69" fmla="*/ 541180 w 3694450"/>
                <a:gd name="connsiteY69" fmla="*/ 2636610 h 3540753"/>
                <a:gd name="connsiteX70" fmla="*/ 566177 w 3694450"/>
                <a:gd name="connsiteY70" fmla="*/ 2668360 h 3540753"/>
                <a:gd name="connsiteX71" fmla="*/ 780961 w 3694450"/>
                <a:gd name="connsiteY71" fmla="*/ 2903012 h 3540753"/>
                <a:gd name="connsiteX72" fmla="*/ 895170 w 3694450"/>
                <a:gd name="connsiteY72" fmla="*/ 3008586 h 3540753"/>
                <a:gd name="connsiteX73" fmla="*/ 1014769 w 3694450"/>
                <a:gd name="connsiteY73" fmla="*/ 3105913 h 3540753"/>
                <a:gd name="connsiteX74" fmla="*/ 1281950 w 3694450"/>
                <a:gd name="connsiteY74" fmla="*/ 3259859 h 3540753"/>
                <a:gd name="connsiteX75" fmla="*/ 1431415 w 3694450"/>
                <a:gd name="connsiteY75" fmla="*/ 3303361 h 3540753"/>
                <a:gd name="connsiteX76" fmla="*/ 1469723 w 3694450"/>
                <a:gd name="connsiteY76" fmla="*/ 3311023 h 3540753"/>
                <a:gd name="connsiteX77" fmla="*/ 1508356 w 3694450"/>
                <a:gd name="connsiteY77" fmla="*/ 3317451 h 3540753"/>
                <a:gd name="connsiteX78" fmla="*/ 1586335 w 3694450"/>
                <a:gd name="connsiteY78" fmla="*/ 3326671 h 3540753"/>
                <a:gd name="connsiteX79" fmla="*/ 1625552 w 3694450"/>
                <a:gd name="connsiteY79" fmla="*/ 3329657 h 3540753"/>
                <a:gd name="connsiteX80" fmla="*/ 1664898 w 3694450"/>
                <a:gd name="connsiteY80" fmla="*/ 3331735 h 3540753"/>
                <a:gd name="connsiteX81" fmla="*/ 1704375 w 3694450"/>
                <a:gd name="connsiteY81" fmla="*/ 3332644 h 3540753"/>
                <a:gd name="connsiteX82" fmla="*/ 1743916 w 3694450"/>
                <a:gd name="connsiteY82" fmla="*/ 3332449 h 3540753"/>
                <a:gd name="connsiteX83" fmla="*/ 1763720 w 3694450"/>
                <a:gd name="connsiteY83" fmla="*/ 3332254 h 3540753"/>
                <a:gd name="connsiteX84" fmla="*/ 1782809 w 3694450"/>
                <a:gd name="connsiteY84" fmla="*/ 3331411 h 3540753"/>
                <a:gd name="connsiteX85" fmla="*/ 1801833 w 3694450"/>
                <a:gd name="connsiteY85" fmla="*/ 3330437 h 3540753"/>
                <a:gd name="connsiteX86" fmla="*/ 1820792 w 3694450"/>
                <a:gd name="connsiteY86" fmla="*/ 3328878 h 3540753"/>
                <a:gd name="connsiteX87" fmla="*/ 1895979 w 3694450"/>
                <a:gd name="connsiteY87" fmla="*/ 3319594 h 3540753"/>
                <a:gd name="connsiteX88" fmla="*/ 2182379 w 3694450"/>
                <a:gd name="connsiteY88" fmla="*/ 3225577 h 3540753"/>
                <a:gd name="connsiteX89" fmla="*/ 2446963 w 3694450"/>
                <a:gd name="connsiteY89" fmla="*/ 3060723 h 3540753"/>
                <a:gd name="connsiteX90" fmla="*/ 2511112 w 3694450"/>
                <a:gd name="connsiteY90" fmla="*/ 3012287 h 3540753"/>
                <a:gd name="connsiteX91" fmla="*/ 2575262 w 3694450"/>
                <a:gd name="connsiteY91" fmla="*/ 2962227 h 3540753"/>
                <a:gd name="connsiteX92" fmla="*/ 2705184 w 3694450"/>
                <a:gd name="connsiteY92" fmla="*/ 2858341 h 3540753"/>
                <a:gd name="connsiteX93" fmla="*/ 2972235 w 3694450"/>
                <a:gd name="connsiteY93" fmla="*/ 2657257 h 3540753"/>
                <a:gd name="connsiteX94" fmla="*/ 3221041 w 3694450"/>
                <a:gd name="connsiteY94" fmla="*/ 2457277 h 3540753"/>
                <a:gd name="connsiteX95" fmla="*/ 3419983 w 3694450"/>
                <a:gd name="connsiteY95" fmla="*/ 2228079 h 3540753"/>
                <a:gd name="connsiteX96" fmla="*/ 3487768 w 3694450"/>
                <a:gd name="connsiteY96" fmla="*/ 2094846 h 3540753"/>
                <a:gd name="connsiteX97" fmla="*/ 3529062 w 3694450"/>
                <a:gd name="connsiteY97" fmla="*/ 1949276 h 3540753"/>
                <a:gd name="connsiteX98" fmla="*/ 3540490 w 3694450"/>
                <a:gd name="connsiteY98" fmla="*/ 1872920 h 3540753"/>
                <a:gd name="connsiteX99" fmla="*/ 3542373 w 3694450"/>
                <a:gd name="connsiteY99" fmla="*/ 1853571 h 3540753"/>
                <a:gd name="connsiteX100" fmla="*/ 3543801 w 3694450"/>
                <a:gd name="connsiteY100" fmla="*/ 1833833 h 3540753"/>
                <a:gd name="connsiteX101" fmla="*/ 3545879 w 3694450"/>
                <a:gd name="connsiteY101" fmla="*/ 1793058 h 3540753"/>
                <a:gd name="connsiteX102" fmla="*/ 3542308 w 3694450"/>
                <a:gd name="connsiteY102" fmla="*/ 1630022 h 3540753"/>
                <a:gd name="connsiteX103" fmla="*/ 3519388 w 3694450"/>
                <a:gd name="connsiteY103" fmla="*/ 1468999 h 3540753"/>
                <a:gd name="connsiteX104" fmla="*/ 3480496 w 3694450"/>
                <a:gd name="connsiteY104" fmla="*/ 1311872 h 3540753"/>
                <a:gd name="connsiteX105" fmla="*/ 3380051 w 3694450"/>
                <a:gd name="connsiteY105" fmla="*/ 1007033 h 3540753"/>
                <a:gd name="connsiteX106" fmla="*/ 3311617 w 3694450"/>
                <a:gd name="connsiteY106" fmla="*/ 862307 h 3540753"/>
                <a:gd name="connsiteX107" fmla="*/ 3291684 w 3694450"/>
                <a:gd name="connsiteY107" fmla="*/ 827635 h 3540753"/>
                <a:gd name="connsiteX108" fmla="*/ 3270712 w 3694450"/>
                <a:gd name="connsiteY108" fmla="*/ 793612 h 3540753"/>
                <a:gd name="connsiteX109" fmla="*/ 3248506 w 3694450"/>
                <a:gd name="connsiteY109" fmla="*/ 760369 h 3540753"/>
                <a:gd name="connsiteX110" fmla="*/ 3225327 w 3694450"/>
                <a:gd name="connsiteY110" fmla="*/ 727840 h 3540753"/>
                <a:gd name="connsiteX111" fmla="*/ 3005868 w 3694450"/>
                <a:gd name="connsiteY111" fmla="*/ 498837 h 3540753"/>
                <a:gd name="connsiteX112" fmla="*/ 2741674 w 3694450"/>
                <a:gd name="connsiteY112" fmla="*/ 326257 h 3540753"/>
                <a:gd name="connsiteX113" fmla="*/ 2444366 w 3694450"/>
                <a:gd name="connsiteY113" fmla="*/ 217891 h 3540753"/>
                <a:gd name="connsiteX114" fmla="*/ 2128878 w 3694450"/>
                <a:gd name="connsiteY114" fmla="*/ 172960 h 3540753"/>
                <a:gd name="connsiteX115" fmla="*/ 1809170 w 3694450"/>
                <a:gd name="connsiteY115" fmla="*/ 184388 h 3540753"/>
                <a:gd name="connsiteX116" fmla="*/ 1495370 w 3694450"/>
                <a:gd name="connsiteY116" fmla="*/ 250355 h 3540753"/>
                <a:gd name="connsiteX117" fmla="*/ 1195205 w 3694450"/>
                <a:gd name="connsiteY117" fmla="*/ 365149 h 3540753"/>
                <a:gd name="connsiteX118" fmla="*/ 658830 w 3694450"/>
                <a:gd name="connsiteY118" fmla="*/ 717841 h 3540753"/>
                <a:gd name="connsiteX119" fmla="*/ 439566 w 3694450"/>
                <a:gd name="connsiteY119" fmla="*/ 953207 h 3540753"/>
                <a:gd name="connsiteX120" fmla="*/ 266207 w 3694450"/>
                <a:gd name="connsiteY120" fmla="*/ 1223504 h 3540753"/>
                <a:gd name="connsiteX121" fmla="*/ 148557 w 3694450"/>
                <a:gd name="connsiteY121" fmla="*/ 1522306 h 3540753"/>
                <a:gd name="connsiteX122" fmla="*/ 105769 w 3694450"/>
                <a:gd name="connsiteY122" fmla="*/ 1840845 h 354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694450" h="3540753">
                  <a:moveTo>
                    <a:pt x="0" y="1840845"/>
                  </a:moveTo>
                  <a:cubicBezTo>
                    <a:pt x="325" y="1724948"/>
                    <a:pt x="12401" y="1609050"/>
                    <a:pt x="36035" y="1495231"/>
                  </a:cubicBezTo>
                  <a:cubicBezTo>
                    <a:pt x="59604" y="1381476"/>
                    <a:pt x="95705" y="1269928"/>
                    <a:pt x="144336" y="1164095"/>
                  </a:cubicBezTo>
                  <a:cubicBezTo>
                    <a:pt x="242054" y="952428"/>
                    <a:pt x="383663" y="763031"/>
                    <a:pt x="550399" y="601748"/>
                  </a:cubicBezTo>
                  <a:cubicBezTo>
                    <a:pt x="633963" y="521107"/>
                    <a:pt x="724278" y="447543"/>
                    <a:pt x="819658" y="381446"/>
                  </a:cubicBezTo>
                  <a:cubicBezTo>
                    <a:pt x="915168" y="315413"/>
                    <a:pt x="1015678" y="256588"/>
                    <a:pt x="1120602" y="206528"/>
                  </a:cubicBezTo>
                  <a:cubicBezTo>
                    <a:pt x="1330711" y="107123"/>
                    <a:pt x="1556922" y="41415"/>
                    <a:pt x="1788652" y="13625"/>
                  </a:cubicBezTo>
                  <a:cubicBezTo>
                    <a:pt x="1904485" y="-74"/>
                    <a:pt x="2022005" y="-3386"/>
                    <a:pt x="2138293" y="3432"/>
                  </a:cubicBezTo>
                  <a:cubicBezTo>
                    <a:pt x="2254775" y="10509"/>
                    <a:pt x="2371191" y="27845"/>
                    <a:pt x="2484946" y="57257"/>
                  </a:cubicBezTo>
                  <a:cubicBezTo>
                    <a:pt x="2598701" y="86605"/>
                    <a:pt x="2709794" y="128159"/>
                    <a:pt x="2814783" y="182180"/>
                  </a:cubicBezTo>
                  <a:cubicBezTo>
                    <a:pt x="2919643" y="236201"/>
                    <a:pt x="3018919" y="302233"/>
                    <a:pt x="3107027" y="380797"/>
                  </a:cubicBezTo>
                  <a:cubicBezTo>
                    <a:pt x="3195200" y="459295"/>
                    <a:pt x="3272725" y="548702"/>
                    <a:pt x="3340705" y="643952"/>
                  </a:cubicBezTo>
                  <a:lnTo>
                    <a:pt x="3365897" y="679922"/>
                  </a:lnTo>
                  <a:lnTo>
                    <a:pt x="3390051" y="716542"/>
                  </a:lnTo>
                  <a:cubicBezTo>
                    <a:pt x="3397842" y="728879"/>
                    <a:pt x="3405828" y="741150"/>
                    <a:pt x="3413490" y="753551"/>
                  </a:cubicBezTo>
                  <a:lnTo>
                    <a:pt x="3436085" y="791080"/>
                  </a:lnTo>
                  <a:cubicBezTo>
                    <a:pt x="3465627" y="841465"/>
                    <a:pt x="3493482" y="892823"/>
                    <a:pt x="3518609" y="945480"/>
                  </a:cubicBezTo>
                  <a:cubicBezTo>
                    <a:pt x="3568994" y="1050794"/>
                    <a:pt x="3607821" y="1161628"/>
                    <a:pt x="3631585" y="1275317"/>
                  </a:cubicBezTo>
                  <a:cubicBezTo>
                    <a:pt x="3643402" y="1332195"/>
                    <a:pt x="3651648" y="1389527"/>
                    <a:pt x="3658075" y="1446924"/>
                  </a:cubicBezTo>
                  <a:cubicBezTo>
                    <a:pt x="3664633" y="1504256"/>
                    <a:pt x="3669893" y="1561523"/>
                    <a:pt x="3675282" y="1618660"/>
                  </a:cubicBezTo>
                  <a:cubicBezTo>
                    <a:pt x="3680411" y="1675862"/>
                    <a:pt x="3684956" y="1733064"/>
                    <a:pt x="3688982" y="1790396"/>
                  </a:cubicBezTo>
                  <a:lnTo>
                    <a:pt x="3691773" y="1833443"/>
                  </a:lnTo>
                  <a:cubicBezTo>
                    <a:pt x="3692293" y="1840521"/>
                    <a:pt x="3692618" y="1848117"/>
                    <a:pt x="3693007" y="1855584"/>
                  </a:cubicBezTo>
                  <a:cubicBezTo>
                    <a:pt x="3693397" y="1863051"/>
                    <a:pt x="3693786" y="1870583"/>
                    <a:pt x="3693916" y="1878114"/>
                  </a:cubicBezTo>
                  <a:cubicBezTo>
                    <a:pt x="3694890" y="1908176"/>
                    <a:pt x="3694565" y="1938498"/>
                    <a:pt x="3692682" y="1968884"/>
                  </a:cubicBezTo>
                  <a:cubicBezTo>
                    <a:pt x="3685670" y="2090496"/>
                    <a:pt x="3653011" y="2213016"/>
                    <a:pt x="3600224" y="2325407"/>
                  </a:cubicBezTo>
                  <a:cubicBezTo>
                    <a:pt x="3547567" y="2438123"/>
                    <a:pt x="3474977" y="2539282"/>
                    <a:pt x="3394725" y="2628169"/>
                  </a:cubicBezTo>
                  <a:cubicBezTo>
                    <a:pt x="3354599" y="2672775"/>
                    <a:pt x="3312461" y="2714589"/>
                    <a:pt x="3269478" y="2754390"/>
                  </a:cubicBezTo>
                  <a:cubicBezTo>
                    <a:pt x="3226495" y="2794192"/>
                    <a:pt x="3182928" y="2832499"/>
                    <a:pt x="3138907" y="2869119"/>
                  </a:cubicBezTo>
                  <a:cubicBezTo>
                    <a:pt x="3051058" y="2942683"/>
                    <a:pt x="2961262" y="3009754"/>
                    <a:pt x="2873673" y="3075852"/>
                  </a:cubicBezTo>
                  <a:lnTo>
                    <a:pt x="2806927" y="3126301"/>
                  </a:lnTo>
                  <a:cubicBezTo>
                    <a:pt x="2784332" y="3143247"/>
                    <a:pt x="2761542" y="3160324"/>
                    <a:pt x="2738362" y="3177075"/>
                  </a:cubicBezTo>
                  <a:cubicBezTo>
                    <a:pt x="2715248" y="3193892"/>
                    <a:pt x="2691873" y="3210643"/>
                    <a:pt x="2668110" y="3227200"/>
                  </a:cubicBezTo>
                  <a:cubicBezTo>
                    <a:pt x="2644281" y="3243627"/>
                    <a:pt x="2620257" y="3259924"/>
                    <a:pt x="2595649" y="3275896"/>
                  </a:cubicBezTo>
                  <a:cubicBezTo>
                    <a:pt x="2546693" y="3307906"/>
                    <a:pt x="2496179" y="3338942"/>
                    <a:pt x="2443522" y="3367316"/>
                  </a:cubicBezTo>
                  <a:cubicBezTo>
                    <a:pt x="2390930" y="3395820"/>
                    <a:pt x="2336520" y="3422311"/>
                    <a:pt x="2279902" y="3445036"/>
                  </a:cubicBezTo>
                  <a:cubicBezTo>
                    <a:pt x="2167186" y="3491135"/>
                    <a:pt x="2046094" y="3522235"/>
                    <a:pt x="1923834" y="3534442"/>
                  </a:cubicBezTo>
                  <a:cubicBezTo>
                    <a:pt x="1893252" y="3537364"/>
                    <a:pt x="1862671" y="3539572"/>
                    <a:pt x="1832154" y="3540221"/>
                  </a:cubicBezTo>
                  <a:lnTo>
                    <a:pt x="1809235" y="3540740"/>
                  </a:lnTo>
                  <a:cubicBezTo>
                    <a:pt x="1801638" y="3540805"/>
                    <a:pt x="1793976" y="3540610"/>
                    <a:pt x="1786380" y="3540610"/>
                  </a:cubicBezTo>
                  <a:lnTo>
                    <a:pt x="1763590" y="3540351"/>
                  </a:lnTo>
                  <a:lnTo>
                    <a:pt x="1741449" y="3539507"/>
                  </a:lnTo>
                  <a:cubicBezTo>
                    <a:pt x="1682494" y="3537623"/>
                    <a:pt x="1623409" y="3532949"/>
                    <a:pt x="1564584" y="3525417"/>
                  </a:cubicBezTo>
                  <a:cubicBezTo>
                    <a:pt x="1505694" y="3518275"/>
                    <a:pt x="1446933" y="3508016"/>
                    <a:pt x="1388822" y="3494381"/>
                  </a:cubicBezTo>
                  <a:cubicBezTo>
                    <a:pt x="1330776" y="3480616"/>
                    <a:pt x="1273184" y="3464319"/>
                    <a:pt x="1216177" y="3445750"/>
                  </a:cubicBezTo>
                  <a:cubicBezTo>
                    <a:pt x="1102357" y="3408286"/>
                    <a:pt x="989836" y="3361667"/>
                    <a:pt x="885691" y="3299530"/>
                  </a:cubicBezTo>
                  <a:cubicBezTo>
                    <a:pt x="781480" y="3237524"/>
                    <a:pt x="688438" y="3158895"/>
                    <a:pt x="607147" y="3071891"/>
                  </a:cubicBezTo>
                  <a:cubicBezTo>
                    <a:pt x="566307" y="3028454"/>
                    <a:pt x="529168" y="2982225"/>
                    <a:pt x="494236" y="2934892"/>
                  </a:cubicBezTo>
                  <a:cubicBezTo>
                    <a:pt x="459499" y="2887364"/>
                    <a:pt x="426451" y="2839122"/>
                    <a:pt x="395610" y="2789841"/>
                  </a:cubicBezTo>
                  <a:cubicBezTo>
                    <a:pt x="387689" y="2777635"/>
                    <a:pt x="380222" y="2765233"/>
                    <a:pt x="372560" y="2752897"/>
                  </a:cubicBezTo>
                  <a:lnTo>
                    <a:pt x="350549" y="2717056"/>
                  </a:lnTo>
                  <a:cubicBezTo>
                    <a:pt x="336460" y="2693877"/>
                    <a:pt x="321851" y="2670892"/>
                    <a:pt x="307112" y="2647583"/>
                  </a:cubicBezTo>
                  <a:lnTo>
                    <a:pt x="217121" y="2505649"/>
                  </a:lnTo>
                  <a:cubicBezTo>
                    <a:pt x="186929" y="2457277"/>
                    <a:pt x="157127" y="2407477"/>
                    <a:pt x="129273" y="2355599"/>
                  </a:cubicBezTo>
                  <a:cubicBezTo>
                    <a:pt x="115378" y="2329627"/>
                    <a:pt x="101938" y="2303202"/>
                    <a:pt x="89666" y="2276061"/>
                  </a:cubicBezTo>
                  <a:cubicBezTo>
                    <a:pt x="77460" y="2248856"/>
                    <a:pt x="66097" y="2221132"/>
                    <a:pt x="56033" y="2192823"/>
                  </a:cubicBezTo>
                  <a:cubicBezTo>
                    <a:pt x="46164" y="2164449"/>
                    <a:pt x="37399" y="2135686"/>
                    <a:pt x="30257" y="2106468"/>
                  </a:cubicBezTo>
                  <a:cubicBezTo>
                    <a:pt x="26880" y="2091859"/>
                    <a:pt x="23439" y="2077185"/>
                    <a:pt x="20647" y="2062446"/>
                  </a:cubicBezTo>
                  <a:lnTo>
                    <a:pt x="16427" y="2040371"/>
                  </a:lnTo>
                  <a:lnTo>
                    <a:pt x="12921" y="2018230"/>
                  </a:lnTo>
                  <a:cubicBezTo>
                    <a:pt x="3831" y="1959080"/>
                    <a:pt x="0" y="1899735"/>
                    <a:pt x="0" y="1840845"/>
                  </a:cubicBezTo>
                  <a:close/>
                  <a:moveTo>
                    <a:pt x="105769" y="1840845"/>
                  </a:moveTo>
                  <a:cubicBezTo>
                    <a:pt x="106353" y="1893697"/>
                    <a:pt x="111547" y="1946159"/>
                    <a:pt x="123819" y="1996804"/>
                  </a:cubicBezTo>
                  <a:cubicBezTo>
                    <a:pt x="135895" y="2047513"/>
                    <a:pt x="154660" y="2096015"/>
                    <a:pt x="177125" y="2142698"/>
                  </a:cubicBezTo>
                  <a:cubicBezTo>
                    <a:pt x="188488" y="2166008"/>
                    <a:pt x="201084" y="2188862"/>
                    <a:pt x="214329" y="2211393"/>
                  </a:cubicBezTo>
                  <a:cubicBezTo>
                    <a:pt x="227769" y="2233858"/>
                    <a:pt x="242119" y="2255999"/>
                    <a:pt x="257052" y="2277879"/>
                  </a:cubicBezTo>
                  <a:cubicBezTo>
                    <a:pt x="287309" y="2321511"/>
                    <a:pt x="320942" y="2363845"/>
                    <a:pt x="355744" y="2406373"/>
                  </a:cubicBezTo>
                  <a:cubicBezTo>
                    <a:pt x="390545" y="2448966"/>
                    <a:pt x="426905" y="2491559"/>
                    <a:pt x="462551" y="2535841"/>
                  </a:cubicBezTo>
                  <a:cubicBezTo>
                    <a:pt x="480406" y="2557916"/>
                    <a:pt x="498067" y="2580512"/>
                    <a:pt x="515663" y="2603431"/>
                  </a:cubicBezTo>
                  <a:lnTo>
                    <a:pt x="541180" y="2636610"/>
                  </a:lnTo>
                  <a:cubicBezTo>
                    <a:pt x="549555" y="2647193"/>
                    <a:pt x="557542" y="2658036"/>
                    <a:pt x="566177" y="2668360"/>
                  </a:cubicBezTo>
                  <a:cubicBezTo>
                    <a:pt x="633573" y="2752377"/>
                    <a:pt x="706683" y="2829707"/>
                    <a:pt x="780961" y="2903012"/>
                  </a:cubicBezTo>
                  <a:cubicBezTo>
                    <a:pt x="818295" y="2939502"/>
                    <a:pt x="856278" y="2974758"/>
                    <a:pt x="895170" y="3008586"/>
                  </a:cubicBezTo>
                  <a:cubicBezTo>
                    <a:pt x="934062" y="3042413"/>
                    <a:pt x="973669" y="3075137"/>
                    <a:pt x="1014769" y="3105913"/>
                  </a:cubicBezTo>
                  <a:cubicBezTo>
                    <a:pt x="1096644" y="3167596"/>
                    <a:pt x="1184946" y="3222720"/>
                    <a:pt x="1281950" y="3259859"/>
                  </a:cubicBezTo>
                  <a:cubicBezTo>
                    <a:pt x="1330321" y="3278429"/>
                    <a:pt x="1380446" y="3292648"/>
                    <a:pt x="1431415" y="3303361"/>
                  </a:cubicBezTo>
                  <a:cubicBezTo>
                    <a:pt x="1444206" y="3305893"/>
                    <a:pt x="1456867" y="3308815"/>
                    <a:pt x="1469723" y="3311023"/>
                  </a:cubicBezTo>
                  <a:lnTo>
                    <a:pt x="1508356" y="3317451"/>
                  </a:lnTo>
                  <a:cubicBezTo>
                    <a:pt x="1534262" y="3320892"/>
                    <a:pt x="1560169" y="3324528"/>
                    <a:pt x="1586335" y="3326671"/>
                  </a:cubicBezTo>
                  <a:cubicBezTo>
                    <a:pt x="1599385" y="3327904"/>
                    <a:pt x="1612436" y="3329073"/>
                    <a:pt x="1625552" y="3329657"/>
                  </a:cubicBezTo>
                  <a:cubicBezTo>
                    <a:pt x="1638667" y="3330307"/>
                    <a:pt x="1651718" y="3331346"/>
                    <a:pt x="1664898" y="3331735"/>
                  </a:cubicBezTo>
                  <a:lnTo>
                    <a:pt x="1704375" y="3332644"/>
                  </a:lnTo>
                  <a:cubicBezTo>
                    <a:pt x="1717491" y="3332969"/>
                    <a:pt x="1730736" y="3332514"/>
                    <a:pt x="1743916" y="3332449"/>
                  </a:cubicBezTo>
                  <a:lnTo>
                    <a:pt x="1763720" y="3332254"/>
                  </a:lnTo>
                  <a:cubicBezTo>
                    <a:pt x="1770148" y="3332060"/>
                    <a:pt x="1776446" y="3331670"/>
                    <a:pt x="1782809" y="3331411"/>
                  </a:cubicBezTo>
                  <a:cubicBezTo>
                    <a:pt x="1789172" y="3331086"/>
                    <a:pt x="1795535" y="3330891"/>
                    <a:pt x="1801833" y="3330437"/>
                  </a:cubicBezTo>
                  <a:lnTo>
                    <a:pt x="1820792" y="3328878"/>
                  </a:lnTo>
                  <a:cubicBezTo>
                    <a:pt x="1846049" y="3326866"/>
                    <a:pt x="1871112" y="3323489"/>
                    <a:pt x="1895979" y="3319594"/>
                  </a:cubicBezTo>
                  <a:cubicBezTo>
                    <a:pt x="1995515" y="3303101"/>
                    <a:pt x="2091219" y="3270832"/>
                    <a:pt x="2182379" y="3225577"/>
                  </a:cubicBezTo>
                  <a:cubicBezTo>
                    <a:pt x="2273864" y="3180841"/>
                    <a:pt x="2360933" y="3123574"/>
                    <a:pt x="2446963" y="3060723"/>
                  </a:cubicBezTo>
                  <a:cubicBezTo>
                    <a:pt x="2468454" y="3045075"/>
                    <a:pt x="2489816" y="3028778"/>
                    <a:pt x="2511112" y="3012287"/>
                  </a:cubicBezTo>
                  <a:cubicBezTo>
                    <a:pt x="2532539" y="2995860"/>
                    <a:pt x="2553900" y="2979173"/>
                    <a:pt x="2575262" y="2962227"/>
                  </a:cubicBezTo>
                  <a:lnTo>
                    <a:pt x="2705184" y="2858341"/>
                  </a:lnTo>
                  <a:cubicBezTo>
                    <a:pt x="2794331" y="2787634"/>
                    <a:pt x="2884322" y="2721796"/>
                    <a:pt x="2972235" y="2657257"/>
                  </a:cubicBezTo>
                  <a:cubicBezTo>
                    <a:pt x="3060084" y="2592718"/>
                    <a:pt x="3144620" y="2527530"/>
                    <a:pt x="3221041" y="2457277"/>
                  </a:cubicBezTo>
                  <a:cubicBezTo>
                    <a:pt x="3297462" y="2387154"/>
                    <a:pt x="3366481" y="2312421"/>
                    <a:pt x="3419983" y="2228079"/>
                  </a:cubicBezTo>
                  <a:cubicBezTo>
                    <a:pt x="3446733" y="2185941"/>
                    <a:pt x="3469588" y="2141529"/>
                    <a:pt x="3487768" y="2094846"/>
                  </a:cubicBezTo>
                  <a:cubicBezTo>
                    <a:pt x="3506078" y="2048227"/>
                    <a:pt x="3519258" y="1999401"/>
                    <a:pt x="3529062" y="1949276"/>
                  </a:cubicBezTo>
                  <a:cubicBezTo>
                    <a:pt x="3533932" y="1924213"/>
                    <a:pt x="3537828" y="1898697"/>
                    <a:pt x="3540490" y="1872920"/>
                  </a:cubicBezTo>
                  <a:cubicBezTo>
                    <a:pt x="3541269" y="1866492"/>
                    <a:pt x="3541789" y="1859999"/>
                    <a:pt x="3542373" y="1853571"/>
                  </a:cubicBezTo>
                  <a:cubicBezTo>
                    <a:pt x="3542892" y="1847078"/>
                    <a:pt x="3543542" y="1840715"/>
                    <a:pt x="3543801" y="1833833"/>
                  </a:cubicBezTo>
                  <a:lnTo>
                    <a:pt x="3545879" y="1793058"/>
                  </a:lnTo>
                  <a:cubicBezTo>
                    <a:pt x="3547762" y="1738648"/>
                    <a:pt x="3546593" y="1684173"/>
                    <a:pt x="3542308" y="1630022"/>
                  </a:cubicBezTo>
                  <a:cubicBezTo>
                    <a:pt x="3538153" y="1575807"/>
                    <a:pt x="3530166" y="1522046"/>
                    <a:pt x="3519388" y="1468999"/>
                  </a:cubicBezTo>
                  <a:cubicBezTo>
                    <a:pt x="3508480" y="1415953"/>
                    <a:pt x="3494845" y="1363620"/>
                    <a:pt x="3480496" y="1311872"/>
                  </a:cubicBezTo>
                  <a:cubicBezTo>
                    <a:pt x="3451862" y="1208311"/>
                    <a:pt x="3420242" y="1106114"/>
                    <a:pt x="3380051" y="1007033"/>
                  </a:cubicBezTo>
                  <a:cubicBezTo>
                    <a:pt x="3359924" y="957557"/>
                    <a:pt x="3337458" y="908990"/>
                    <a:pt x="3311617" y="862307"/>
                  </a:cubicBezTo>
                  <a:cubicBezTo>
                    <a:pt x="3305319" y="850555"/>
                    <a:pt x="3298371" y="839127"/>
                    <a:pt x="3291684" y="827635"/>
                  </a:cubicBezTo>
                  <a:cubicBezTo>
                    <a:pt x="3284801" y="816208"/>
                    <a:pt x="3277659" y="804975"/>
                    <a:pt x="3270712" y="793612"/>
                  </a:cubicBezTo>
                  <a:lnTo>
                    <a:pt x="3248506" y="760369"/>
                  </a:lnTo>
                  <a:lnTo>
                    <a:pt x="3225327" y="727840"/>
                  </a:lnTo>
                  <a:cubicBezTo>
                    <a:pt x="3161891" y="642329"/>
                    <a:pt x="3087418" y="565843"/>
                    <a:pt x="3005868" y="498837"/>
                  </a:cubicBezTo>
                  <a:cubicBezTo>
                    <a:pt x="2924513" y="431636"/>
                    <a:pt x="2836145" y="373200"/>
                    <a:pt x="2741674" y="326257"/>
                  </a:cubicBezTo>
                  <a:cubicBezTo>
                    <a:pt x="2647268" y="279183"/>
                    <a:pt x="2547343" y="243083"/>
                    <a:pt x="2444366" y="217891"/>
                  </a:cubicBezTo>
                  <a:cubicBezTo>
                    <a:pt x="2341389" y="192634"/>
                    <a:pt x="2235556" y="178090"/>
                    <a:pt x="2128878" y="172960"/>
                  </a:cubicBezTo>
                  <a:cubicBezTo>
                    <a:pt x="2022005" y="167571"/>
                    <a:pt x="1915263" y="171142"/>
                    <a:pt x="1809170" y="184388"/>
                  </a:cubicBezTo>
                  <a:cubicBezTo>
                    <a:pt x="1703141" y="197698"/>
                    <a:pt x="1598087" y="219968"/>
                    <a:pt x="1495370" y="250355"/>
                  </a:cubicBezTo>
                  <a:cubicBezTo>
                    <a:pt x="1392588" y="280612"/>
                    <a:pt x="1292338" y="319764"/>
                    <a:pt x="1195205" y="365149"/>
                  </a:cubicBezTo>
                  <a:cubicBezTo>
                    <a:pt x="1000354" y="454945"/>
                    <a:pt x="818425" y="574024"/>
                    <a:pt x="658830" y="717841"/>
                  </a:cubicBezTo>
                  <a:cubicBezTo>
                    <a:pt x="579293" y="789976"/>
                    <a:pt x="505599" y="868670"/>
                    <a:pt x="439566" y="953207"/>
                  </a:cubicBezTo>
                  <a:cubicBezTo>
                    <a:pt x="373404" y="1037614"/>
                    <a:pt x="315033" y="1128124"/>
                    <a:pt x="266207" y="1223504"/>
                  </a:cubicBezTo>
                  <a:cubicBezTo>
                    <a:pt x="217381" y="1318820"/>
                    <a:pt x="176736" y="1418615"/>
                    <a:pt x="148557" y="1522306"/>
                  </a:cubicBezTo>
                  <a:cubicBezTo>
                    <a:pt x="120378" y="1625737"/>
                    <a:pt x="105704" y="1733259"/>
                    <a:pt x="105769" y="1840845"/>
                  </a:cubicBezTo>
                  <a:close/>
                </a:path>
              </a:pathLst>
            </a:custGeom>
            <a:solidFill>
              <a:schemeClr val="bg1">
                <a:alpha val="30000"/>
              </a:schemeClr>
            </a:solidFill>
            <a:ln w="6477" cap="flat">
              <a:noFill/>
              <a:prstDash val="solid"/>
              <a:miter/>
            </a:ln>
          </p:spPr>
          <p:txBody>
            <a:bodyPr rtlCol="0" anchor="ctr"/>
            <a:lstStyle/>
            <a:p>
              <a:endParaRPr lang="en-US"/>
            </a:p>
          </p:txBody>
        </p:sp>
        <p:sp useBgFill="1">
          <p:nvSpPr>
            <p:cNvPr id="45" name="Freeform: Shape 44">
              <a:extLst>
                <a:ext uri="{FF2B5EF4-FFF2-40B4-BE49-F238E27FC236}">
                  <a16:creationId xmlns:a16="http://schemas.microsoft.com/office/drawing/2014/main" id="{E60A3343-3E63-4D54-9B58-ED345ED11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5681" y="505450"/>
              <a:ext cx="3895714" cy="3896752"/>
            </a:xfrm>
            <a:custGeom>
              <a:avLst/>
              <a:gdLst>
                <a:gd name="connsiteX0" fmla="*/ 3635675 w 3895714"/>
                <a:gd name="connsiteY0" fmla="*/ 975357 h 3896752"/>
                <a:gd name="connsiteX1" fmla="*/ 2951718 w 3895714"/>
                <a:gd name="connsiteY1" fmla="*/ 278738 h 3896752"/>
                <a:gd name="connsiteX2" fmla="*/ 2920942 w 3895714"/>
                <a:gd name="connsiteY2" fmla="*/ 258805 h 3896752"/>
                <a:gd name="connsiteX3" fmla="*/ 2584417 w 3895714"/>
                <a:gd name="connsiteY3" fmla="*/ 96808 h 3896752"/>
                <a:gd name="connsiteX4" fmla="*/ 2218609 w 3895714"/>
                <a:gd name="connsiteY4" fmla="*/ 12661 h 3896752"/>
                <a:gd name="connsiteX5" fmla="*/ 2009604 w 3895714"/>
                <a:gd name="connsiteY5" fmla="*/ 0 h 3896752"/>
                <a:gd name="connsiteX6" fmla="*/ 1963440 w 3895714"/>
                <a:gd name="connsiteY6" fmla="*/ 584 h 3896752"/>
                <a:gd name="connsiteX7" fmla="*/ 1957467 w 3895714"/>
                <a:gd name="connsiteY7" fmla="*/ 519 h 3896752"/>
                <a:gd name="connsiteX8" fmla="*/ 1947857 w 3895714"/>
                <a:gd name="connsiteY8" fmla="*/ 390 h 3896752"/>
                <a:gd name="connsiteX9" fmla="*/ 1189686 w 3895714"/>
                <a:gd name="connsiteY9" fmla="*/ 153491 h 3896752"/>
                <a:gd name="connsiteX10" fmla="*/ 570527 w 3895714"/>
                <a:gd name="connsiteY10" fmla="*/ 570917 h 3896752"/>
                <a:gd name="connsiteX11" fmla="*/ 153102 w 3895714"/>
                <a:gd name="connsiteY11" fmla="*/ 1190076 h 3896752"/>
                <a:gd name="connsiteX12" fmla="*/ 0 w 3895714"/>
                <a:gd name="connsiteY12" fmla="*/ 1948247 h 3896752"/>
                <a:gd name="connsiteX13" fmla="*/ 265558 w 3895714"/>
                <a:gd name="connsiteY13" fmla="*/ 2930616 h 3896752"/>
                <a:gd name="connsiteX14" fmla="*/ 962241 w 3895714"/>
                <a:gd name="connsiteY14" fmla="*/ 3628598 h 3896752"/>
                <a:gd name="connsiteX15" fmla="*/ 1094891 w 3895714"/>
                <a:gd name="connsiteY15" fmla="*/ 3712940 h 3896752"/>
                <a:gd name="connsiteX16" fmla="*/ 1271691 w 3895714"/>
                <a:gd name="connsiteY16" fmla="*/ 3794490 h 3896752"/>
                <a:gd name="connsiteX17" fmla="*/ 1457322 w 3895714"/>
                <a:gd name="connsiteY17" fmla="*/ 3850589 h 3896752"/>
                <a:gd name="connsiteX18" fmla="*/ 1646589 w 3895714"/>
                <a:gd name="connsiteY18" fmla="*/ 3882988 h 3896752"/>
                <a:gd name="connsiteX19" fmla="*/ 1729632 w 3895714"/>
                <a:gd name="connsiteY19" fmla="*/ 3891104 h 3896752"/>
                <a:gd name="connsiteX20" fmla="*/ 1741190 w 3895714"/>
                <a:gd name="connsiteY20" fmla="*/ 3892078 h 3896752"/>
                <a:gd name="connsiteX21" fmla="*/ 1741579 w 3895714"/>
                <a:gd name="connsiteY21" fmla="*/ 3892143 h 3896752"/>
                <a:gd name="connsiteX22" fmla="*/ 1741969 w 3895714"/>
                <a:gd name="connsiteY22" fmla="*/ 3892143 h 3896752"/>
                <a:gd name="connsiteX23" fmla="*/ 1754500 w 3895714"/>
                <a:gd name="connsiteY23" fmla="*/ 3892792 h 3896752"/>
                <a:gd name="connsiteX24" fmla="*/ 1836634 w 3895714"/>
                <a:gd name="connsiteY24" fmla="*/ 3896104 h 3896752"/>
                <a:gd name="connsiteX25" fmla="*/ 1845075 w 3895714"/>
                <a:gd name="connsiteY25" fmla="*/ 3896299 h 3896752"/>
                <a:gd name="connsiteX26" fmla="*/ 1874747 w 3895714"/>
                <a:gd name="connsiteY26" fmla="*/ 3896753 h 3896752"/>
                <a:gd name="connsiteX27" fmla="*/ 1884617 w 3895714"/>
                <a:gd name="connsiteY27" fmla="*/ 3896688 h 3896752"/>
                <a:gd name="connsiteX28" fmla="*/ 1908381 w 3895714"/>
                <a:gd name="connsiteY28" fmla="*/ 3896558 h 3896752"/>
                <a:gd name="connsiteX29" fmla="*/ 1908770 w 3895714"/>
                <a:gd name="connsiteY29" fmla="*/ 3896558 h 3896752"/>
                <a:gd name="connsiteX30" fmla="*/ 1909160 w 3895714"/>
                <a:gd name="connsiteY30" fmla="*/ 3896558 h 3896752"/>
                <a:gd name="connsiteX31" fmla="*/ 1925327 w 3895714"/>
                <a:gd name="connsiteY31" fmla="*/ 3895974 h 3896752"/>
                <a:gd name="connsiteX32" fmla="*/ 1932729 w 3895714"/>
                <a:gd name="connsiteY32" fmla="*/ 3896104 h 3896752"/>
                <a:gd name="connsiteX33" fmla="*/ 1947857 w 3895714"/>
                <a:gd name="connsiteY33" fmla="*/ 3896299 h 3896752"/>
                <a:gd name="connsiteX34" fmla="*/ 2706028 w 3895714"/>
                <a:gd name="connsiteY34" fmla="*/ 3743197 h 3896752"/>
                <a:gd name="connsiteX35" fmla="*/ 3325187 w 3895714"/>
                <a:gd name="connsiteY35" fmla="*/ 3325771 h 3896752"/>
                <a:gd name="connsiteX36" fmla="*/ 3742612 w 3895714"/>
                <a:gd name="connsiteY36" fmla="*/ 2706612 h 3896752"/>
                <a:gd name="connsiteX37" fmla="*/ 3895714 w 3895714"/>
                <a:gd name="connsiteY37" fmla="*/ 1948247 h 3896752"/>
                <a:gd name="connsiteX38" fmla="*/ 3635675 w 3895714"/>
                <a:gd name="connsiteY38" fmla="*/ 975357 h 3896752"/>
                <a:gd name="connsiteX39" fmla="*/ 2988922 w 3895714"/>
                <a:gd name="connsiteY39" fmla="*/ 3083068 h 3896752"/>
                <a:gd name="connsiteX40" fmla="*/ 2871271 w 3895714"/>
                <a:gd name="connsiteY40" fmla="*/ 3175202 h 3896752"/>
                <a:gd name="connsiteX41" fmla="*/ 2801473 w 3895714"/>
                <a:gd name="connsiteY41" fmla="*/ 3231040 h 3896752"/>
                <a:gd name="connsiteX42" fmla="*/ 2733038 w 3895714"/>
                <a:gd name="connsiteY42" fmla="*/ 3284412 h 3896752"/>
                <a:gd name="connsiteX43" fmla="*/ 2594416 w 3895714"/>
                <a:gd name="connsiteY43" fmla="*/ 3385116 h 3896752"/>
                <a:gd name="connsiteX44" fmla="*/ 2452612 w 3895714"/>
                <a:gd name="connsiteY44" fmla="*/ 3473678 h 3896752"/>
                <a:gd name="connsiteX45" fmla="*/ 2306458 w 3895714"/>
                <a:gd name="connsiteY45" fmla="*/ 3546139 h 3896752"/>
                <a:gd name="connsiteX46" fmla="*/ 1998696 w 3895714"/>
                <a:gd name="connsiteY46" fmla="*/ 3629312 h 3896752"/>
                <a:gd name="connsiteX47" fmla="*/ 1919094 w 3895714"/>
                <a:gd name="connsiteY47" fmla="*/ 3636259 h 3896752"/>
                <a:gd name="connsiteX48" fmla="*/ 1898771 w 3895714"/>
                <a:gd name="connsiteY48" fmla="*/ 3637299 h 3896752"/>
                <a:gd name="connsiteX49" fmla="*/ 1878578 w 3895714"/>
                <a:gd name="connsiteY49" fmla="*/ 3637818 h 3896752"/>
                <a:gd name="connsiteX50" fmla="*/ 1878383 w 3895714"/>
                <a:gd name="connsiteY50" fmla="*/ 3637818 h 3896752"/>
                <a:gd name="connsiteX51" fmla="*/ 1878189 w 3895714"/>
                <a:gd name="connsiteY51" fmla="*/ 3637818 h 3896752"/>
                <a:gd name="connsiteX52" fmla="*/ 1856697 w 3895714"/>
                <a:gd name="connsiteY52" fmla="*/ 3638143 h 3896752"/>
                <a:gd name="connsiteX53" fmla="*/ 1845660 w 3895714"/>
                <a:gd name="connsiteY53" fmla="*/ 3638078 h 3896752"/>
                <a:gd name="connsiteX54" fmla="*/ 1837284 w 3895714"/>
                <a:gd name="connsiteY54" fmla="*/ 3638078 h 3896752"/>
                <a:gd name="connsiteX55" fmla="*/ 1670482 w 3895714"/>
                <a:gd name="connsiteY55" fmla="*/ 3630806 h 3896752"/>
                <a:gd name="connsiteX56" fmla="*/ 1589906 w 3895714"/>
                <a:gd name="connsiteY56" fmla="*/ 3621651 h 3896752"/>
                <a:gd name="connsiteX57" fmla="*/ 1509654 w 3895714"/>
                <a:gd name="connsiteY57" fmla="*/ 3608146 h 3896752"/>
                <a:gd name="connsiteX58" fmla="*/ 1351488 w 3895714"/>
                <a:gd name="connsiteY58" fmla="*/ 3567176 h 3896752"/>
                <a:gd name="connsiteX59" fmla="*/ 1200010 w 3895714"/>
                <a:gd name="connsiteY59" fmla="*/ 3507961 h 3896752"/>
                <a:gd name="connsiteX60" fmla="*/ 1199880 w 3895714"/>
                <a:gd name="connsiteY60" fmla="*/ 3507896 h 3896752"/>
                <a:gd name="connsiteX61" fmla="*/ 1199750 w 3895714"/>
                <a:gd name="connsiteY61" fmla="*/ 3507831 h 3896752"/>
                <a:gd name="connsiteX62" fmla="*/ 1056258 w 3895714"/>
                <a:gd name="connsiteY62" fmla="*/ 3429462 h 3896752"/>
                <a:gd name="connsiteX63" fmla="*/ 795700 w 3895714"/>
                <a:gd name="connsiteY63" fmla="*/ 3220197 h 3896752"/>
                <a:gd name="connsiteX64" fmla="*/ 679218 w 3895714"/>
                <a:gd name="connsiteY64" fmla="*/ 3094366 h 3896752"/>
                <a:gd name="connsiteX65" fmla="*/ 628444 w 3895714"/>
                <a:gd name="connsiteY65" fmla="*/ 3032814 h 3896752"/>
                <a:gd name="connsiteX66" fmla="*/ 624158 w 3895714"/>
                <a:gd name="connsiteY66" fmla="*/ 3027489 h 3896752"/>
                <a:gd name="connsiteX67" fmla="*/ 615653 w 3895714"/>
                <a:gd name="connsiteY67" fmla="*/ 3016516 h 3896752"/>
                <a:gd name="connsiteX68" fmla="*/ 571566 w 3895714"/>
                <a:gd name="connsiteY68" fmla="*/ 2958405 h 3896752"/>
                <a:gd name="connsiteX69" fmla="*/ 571436 w 3895714"/>
                <a:gd name="connsiteY69" fmla="*/ 2958275 h 3896752"/>
                <a:gd name="connsiteX70" fmla="*/ 571306 w 3895714"/>
                <a:gd name="connsiteY70" fmla="*/ 2958146 h 3896752"/>
                <a:gd name="connsiteX71" fmla="*/ 546114 w 3895714"/>
                <a:gd name="connsiteY71" fmla="*/ 2923863 h 3896752"/>
                <a:gd name="connsiteX72" fmla="*/ 518000 w 3895714"/>
                <a:gd name="connsiteY72" fmla="*/ 2885685 h 3896752"/>
                <a:gd name="connsiteX73" fmla="*/ 463006 w 3895714"/>
                <a:gd name="connsiteY73" fmla="*/ 2813809 h 3896752"/>
                <a:gd name="connsiteX74" fmla="*/ 419503 w 3895714"/>
                <a:gd name="connsiteY74" fmla="*/ 2758036 h 3896752"/>
                <a:gd name="connsiteX75" fmla="*/ 353731 w 3895714"/>
                <a:gd name="connsiteY75" fmla="*/ 2672979 h 3896752"/>
                <a:gd name="connsiteX76" fmla="*/ 301593 w 3895714"/>
                <a:gd name="connsiteY76" fmla="*/ 2602207 h 3896752"/>
                <a:gd name="connsiteX77" fmla="*/ 253351 w 3895714"/>
                <a:gd name="connsiteY77" fmla="*/ 2530072 h 3896752"/>
                <a:gd name="connsiteX78" fmla="*/ 209849 w 3895714"/>
                <a:gd name="connsiteY78" fmla="*/ 2455728 h 3896752"/>
                <a:gd name="connsiteX79" fmla="*/ 209719 w 3895714"/>
                <a:gd name="connsiteY79" fmla="*/ 2455469 h 3896752"/>
                <a:gd name="connsiteX80" fmla="*/ 209589 w 3895714"/>
                <a:gd name="connsiteY80" fmla="*/ 2455209 h 3896752"/>
                <a:gd name="connsiteX81" fmla="*/ 194916 w 3895714"/>
                <a:gd name="connsiteY81" fmla="*/ 2426770 h 3896752"/>
                <a:gd name="connsiteX82" fmla="*/ 190241 w 3895714"/>
                <a:gd name="connsiteY82" fmla="*/ 2417356 h 3896752"/>
                <a:gd name="connsiteX83" fmla="*/ 185111 w 3895714"/>
                <a:gd name="connsiteY83" fmla="*/ 2406188 h 3896752"/>
                <a:gd name="connsiteX84" fmla="*/ 172840 w 3895714"/>
                <a:gd name="connsiteY84" fmla="*/ 2378658 h 3896752"/>
                <a:gd name="connsiteX85" fmla="*/ 172710 w 3895714"/>
                <a:gd name="connsiteY85" fmla="*/ 2378398 h 3896752"/>
                <a:gd name="connsiteX86" fmla="*/ 172580 w 3895714"/>
                <a:gd name="connsiteY86" fmla="*/ 2378139 h 3896752"/>
                <a:gd name="connsiteX87" fmla="*/ 121871 w 3895714"/>
                <a:gd name="connsiteY87" fmla="*/ 2215298 h 3896752"/>
                <a:gd name="connsiteX88" fmla="*/ 105249 w 3895714"/>
                <a:gd name="connsiteY88" fmla="*/ 2044925 h 3896752"/>
                <a:gd name="connsiteX89" fmla="*/ 145245 w 3895714"/>
                <a:gd name="connsiteY89" fmla="*/ 1699376 h 3896752"/>
                <a:gd name="connsiteX90" fmla="*/ 194656 w 3895714"/>
                <a:gd name="connsiteY90" fmla="*/ 1532639 h 3896752"/>
                <a:gd name="connsiteX91" fmla="*/ 194786 w 3895714"/>
                <a:gd name="connsiteY91" fmla="*/ 1532379 h 3896752"/>
                <a:gd name="connsiteX92" fmla="*/ 194851 w 3895714"/>
                <a:gd name="connsiteY92" fmla="*/ 1532119 h 3896752"/>
                <a:gd name="connsiteX93" fmla="*/ 204330 w 3895714"/>
                <a:gd name="connsiteY93" fmla="*/ 1506473 h 3896752"/>
                <a:gd name="connsiteX94" fmla="*/ 210044 w 3895714"/>
                <a:gd name="connsiteY94" fmla="*/ 1491474 h 3896752"/>
                <a:gd name="connsiteX95" fmla="*/ 224848 w 3895714"/>
                <a:gd name="connsiteY95" fmla="*/ 1454530 h 3896752"/>
                <a:gd name="connsiteX96" fmla="*/ 226146 w 3895714"/>
                <a:gd name="connsiteY96" fmla="*/ 1451413 h 3896752"/>
                <a:gd name="connsiteX97" fmla="*/ 234587 w 3895714"/>
                <a:gd name="connsiteY97" fmla="*/ 1431545 h 3896752"/>
                <a:gd name="connsiteX98" fmla="*/ 243547 w 3895714"/>
                <a:gd name="connsiteY98" fmla="*/ 1411742 h 3896752"/>
                <a:gd name="connsiteX99" fmla="*/ 261792 w 3895714"/>
                <a:gd name="connsiteY99" fmla="*/ 1372655 h 3896752"/>
                <a:gd name="connsiteX100" fmla="*/ 261857 w 3895714"/>
                <a:gd name="connsiteY100" fmla="*/ 1372460 h 3896752"/>
                <a:gd name="connsiteX101" fmla="*/ 261922 w 3895714"/>
                <a:gd name="connsiteY101" fmla="*/ 1372265 h 3896752"/>
                <a:gd name="connsiteX102" fmla="*/ 345095 w 3895714"/>
                <a:gd name="connsiteY102" fmla="*/ 1220138 h 3896752"/>
                <a:gd name="connsiteX103" fmla="*/ 442813 w 3895714"/>
                <a:gd name="connsiteY103" fmla="*/ 1077619 h 3896752"/>
                <a:gd name="connsiteX104" fmla="*/ 672400 w 3895714"/>
                <a:gd name="connsiteY104" fmla="*/ 821476 h 3896752"/>
                <a:gd name="connsiteX105" fmla="*/ 801283 w 3895714"/>
                <a:gd name="connsiteY105" fmla="*/ 708371 h 3896752"/>
                <a:gd name="connsiteX106" fmla="*/ 834397 w 3895714"/>
                <a:gd name="connsiteY106" fmla="*/ 681945 h 3896752"/>
                <a:gd name="connsiteX107" fmla="*/ 840111 w 3895714"/>
                <a:gd name="connsiteY107" fmla="*/ 677465 h 3896752"/>
                <a:gd name="connsiteX108" fmla="*/ 868355 w 3895714"/>
                <a:gd name="connsiteY108" fmla="*/ 655843 h 3896752"/>
                <a:gd name="connsiteX109" fmla="*/ 868485 w 3895714"/>
                <a:gd name="connsiteY109" fmla="*/ 655714 h 3896752"/>
                <a:gd name="connsiteX110" fmla="*/ 868614 w 3895714"/>
                <a:gd name="connsiteY110" fmla="*/ 655584 h 3896752"/>
                <a:gd name="connsiteX111" fmla="*/ 937439 w 3895714"/>
                <a:gd name="connsiteY111" fmla="*/ 605264 h 3896752"/>
                <a:gd name="connsiteX112" fmla="*/ 1228578 w 3895714"/>
                <a:gd name="connsiteY112" fmla="*/ 430476 h 3896752"/>
                <a:gd name="connsiteX113" fmla="*/ 1382070 w 3895714"/>
                <a:gd name="connsiteY113" fmla="*/ 359315 h 3896752"/>
                <a:gd name="connsiteX114" fmla="*/ 1540171 w 3895714"/>
                <a:gd name="connsiteY114" fmla="*/ 300489 h 3896752"/>
                <a:gd name="connsiteX115" fmla="*/ 1702167 w 3895714"/>
                <a:gd name="connsiteY115" fmla="*/ 254390 h 3896752"/>
                <a:gd name="connsiteX116" fmla="*/ 1867151 w 3895714"/>
                <a:gd name="connsiteY116" fmla="*/ 222186 h 3896752"/>
                <a:gd name="connsiteX117" fmla="*/ 2129917 w 3895714"/>
                <a:gd name="connsiteY117" fmla="*/ 202642 h 3896752"/>
                <a:gd name="connsiteX118" fmla="*/ 2202767 w 3895714"/>
                <a:gd name="connsiteY118" fmla="*/ 204200 h 3896752"/>
                <a:gd name="connsiteX119" fmla="*/ 2369633 w 3895714"/>
                <a:gd name="connsiteY119" fmla="*/ 218744 h 3896752"/>
                <a:gd name="connsiteX120" fmla="*/ 2535071 w 3895714"/>
                <a:gd name="connsiteY120" fmla="*/ 251144 h 3896752"/>
                <a:gd name="connsiteX121" fmla="*/ 2851014 w 3895714"/>
                <a:gd name="connsiteY121" fmla="*/ 373534 h 3896752"/>
                <a:gd name="connsiteX122" fmla="*/ 2995869 w 3895714"/>
                <a:gd name="connsiteY122" fmla="*/ 463980 h 3896752"/>
                <a:gd name="connsiteX123" fmla="*/ 3128323 w 3895714"/>
                <a:gd name="connsiteY123" fmla="*/ 572475 h 3896752"/>
                <a:gd name="connsiteX124" fmla="*/ 3350899 w 3895714"/>
                <a:gd name="connsiteY124" fmla="*/ 834397 h 3896752"/>
                <a:gd name="connsiteX125" fmla="*/ 3439721 w 3895714"/>
                <a:gd name="connsiteY125" fmla="*/ 982759 h 3896752"/>
                <a:gd name="connsiteX126" fmla="*/ 3478678 w 3895714"/>
                <a:gd name="connsiteY126" fmla="*/ 1060284 h 3896752"/>
                <a:gd name="connsiteX127" fmla="*/ 3513674 w 3895714"/>
                <a:gd name="connsiteY127" fmla="*/ 1139496 h 3896752"/>
                <a:gd name="connsiteX128" fmla="*/ 3618599 w 3895714"/>
                <a:gd name="connsiteY128" fmla="*/ 1469918 h 3896752"/>
                <a:gd name="connsiteX129" fmla="*/ 3670801 w 3895714"/>
                <a:gd name="connsiteY129" fmla="*/ 1812936 h 3896752"/>
                <a:gd name="connsiteX130" fmla="*/ 3679372 w 3895714"/>
                <a:gd name="connsiteY130" fmla="*/ 1986165 h 3896752"/>
                <a:gd name="connsiteX131" fmla="*/ 3679762 w 3895714"/>
                <a:gd name="connsiteY131" fmla="*/ 2017266 h 3896752"/>
                <a:gd name="connsiteX132" fmla="*/ 3679827 w 3895714"/>
                <a:gd name="connsiteY132" fmla="*/ 2029667 h 3896752"/>
                <a:gd name="connsiteX133" fmla="*/ 3679632 w 3895714"/>
                <a:gd name="connsiteY133" fmla="*/ 2068884 h 3896752"/>
                <a:gd name="connsiteX134" fmla="*/ 3679567 w 3895714"/>
                <a:gd name="connsiteY134" fmla="*/ 2072065 h 3896752"/>
                <a:gd name="connsiteX135" fmla="*/ 3674697 w 3895714"/>
                <a:gd name="connsiteY135" fmla="*/ 2154200 h 3896752"/>
                <a:gd name="connsiteX136" fmla="*/ 3588667 w 3895714"/>
                <a:gd name="connsiteY136" fmla="*/ 2462286 h 3896752"/>
                <a:gd name="connsiteX137" fmla="*/ 3506338 w 3895714"/>
                <a:gd name="connsiteY137" fmla="*/ 2599870 h 3896752"/>
                <a:gd name="connsiteX138" fmla="*/ 3402257 w 3895714"/>
                <a:gd name="connsiteY138" fmla="*/ 2726221 h 3896752"/>
                <a:gd name="connsiteX139" fmla="*/ 3150594 w 3895714"/>
                <a:gd name="connsiteY139" fmla="*/ 2955289 h 3896752"/>
                <a:gd name="connsiteX140" fmla="*/ 2988922 w 3895714"/>
                <a:gd name="connsiteY140" fmla="*/ 3083068 h 3896752"/>
                <a:gd name="connsiteX141" fmla="*/ 2150759 w 3895714"/>
                <a:gd name="connsiteY141" fmla="*/ 176930 h 3896752"/>
                <a:gd name="connsiteX142" fmla="*/ 2163745 w 3895714"/>
                <a:gd name="connsiteY142" fmla="*/ 177060 h 3896752"/>
                <a:gd name="connsiteX143" fmla="*/ 2150759 w 3895714"/>
                <a:gd name="connsiteY143" fmla="*/ 176930 h 3896752"/>
                <a:gd name="connsiteX144" fmla="*/ 2123164 w 3895714"/>
                <a:gd name="connsiteY144" fmla="*/ 176800 h 3896752"/>
                <a:gd name="connsiteX145" fmla="*/ 2110373 w 3895714"/>
                <a:gd name="connsiteY145" fmla="*/ 176930 h 3896752"/>
                <a:gd name="connsiteX146" fmla="*/ 2123164 w 3895714"/>
                <a:gd name="connsiteY146" fmla="*/ 176800 h 3896752"/>
                <a:gd name="connsiteX147" fmla="*/ 2128034 w 3895714"/>
                <a:gd name="connsiteY147" fmla="*/ 30127 h 3896752"/>
                <a:gd name="connsiteX148" fmla="*/ 2147253 w 3895714"/>
                <a:gd name="connsiteY148" fmla="*/ 31555 h 3896752"/>
                <a:gd name="connsiteX149" fmla="*/ 2128034 w 3895714"/>
                <a:gd name="connsiteY149" fmla="*/ 30127 h 3896752"/>
                <a:gd name="connsiteX150" fmla="*/ 1901823 w 3895714"/>
                <a:gd name="connsiteY150" fmla="*/ 191344 h 3896752"/>
                <a:gd name="connsiteX151" fmla="*/ 1913640 w 3895714"/>
                <a:gd name="connsiteY151" fmla="*/ 189916 h 3896752"/>
                <a:gd name="connsiteX152" fmla="*/ 1901823 w 3895714"/>
                <a:gd name="connsiteY152" fmla="*/ 191344 h 3896752"/>
                <a:gd name="connsiteX153" fmla="*/ 1940975 w 3895714"/>
                <a:gd name="connsiteY153" fmla="*/ 186799 h 3896752"/>
                <a:gd name="connsiteX154" fmla="*/ 1953960 w 3895714"/>
                <a:gd name="connsiteY154" fmla="*/ 185436 h 3896752"/>
                <a:gd name="connsiteX155" fmla="*/ 1940975 w 3895714"/>
                <a:gd name="connsiteY155" fmla="*/ 186799 h 3896752"/>
                <a:gd name="connsiteX156" fmla="*/ 1982594 w 3895714"/>
                <a:gd name="connsiteY156" fmla="*/ 182904 h 3896752"/>
                <a:gd name="connsiteX157" fmla="*/ 1992918 w 3895714"/>
                <a:gd name="connsiteY157" fmla="*/ 182060 h 3896752"/>
                <a:gd name="connsiteX158" fmla="*/ 1982594 w 3895714"/>
                <a:gd name="connsiteY158" fmla="*/ 182904 h 3896752"/>
                <a:gd name="connsiteX159" fmla="*/ 2031485 w 3895714"/>
                <a:gd name="connsiteY159" fmla="*/ 179463 h 3896752"/>
                <a:gd name="connsiteX160" fmla="*/ 2039276 w 3895714"/>
                <a:gd name="connsiteY160" fmla="*/ 179073 h 3896752"/>
                <a:gd name="connsiteX161" fmla="*/ 2031485 w 3895714"/>
                <a:gd name="connsiteY161" fmla="*/ 179463 h 3896752"/>
                <a:gd name="connsiteX162" fmla="*/ 2070377 w 3895714"/>
                <a:gd name="connsiteY162" fmla="*/ 177774 h 3896752"/>
                <a:gd name="connsiteX163" fmla="*/ 2083233 w 3895714"/>
                <a:gd name="connsiteY163" fmla="*/ 177385 h 3896752"/>
                <a:gd name="connsiteX164" fmla="*/ 2070377 w 3895714"/>
                <a:gd name="connsiteY164" fmla="*/ 177774 h 3896752"/>
                <a:gd name="connsiteX165" fmla="*/ 1879228 w 3895714"/>
                <a:gd name="connsiteY165" fmla="*/ 3663854 h 3896752"/>
                <a:gd name="connsiteX166" fmla="*/ 1857022 w 3895714"/>
                <a:gd name="connsiteY166" fmla="*/ 3664179 h 3896752"/>
                <a:gd name="connsiteX167" fmla="*/ 1879228 w 3895714"/>
                <a:gd name="connsiteY167" fmla="*/ 3663854 h 3896752"/>
                <a:gd name="connsiteX168" fmla="*/ 2186729 w 3895714"/>
                <a:gd name="connsiteY168" fmla="*/ 35191 h 3896752"/>
                <a:gd name="connsiteX169" fmla="*/ 2215428 w 3895714"/>
                <a:gd name="connsiteY169" fmla="*/ 38438 h 3896752"/>
                <a:gd name="connsiteX170" fmla="*/ 2186729 w 3895714"/>
                <a:gd name="connsiteY170" fmla="*/ 35191 h 3896752"/>
                <a:gd name="connsiteX171" fmla="*/ 2157706 w 3895714"/>
                <a:gd name="connsiteY171" fmla="*/ 32399 h 3896752"/>
                <a:gd name="connsiteX172" fmla="*/ 2177574 w 3895714"/>
                <a:gd name="connsiteY172" fmla="*/ 34282 h 3896752"/>
                <a:gd name="connsiteX173" fmla="*/ 2157706 w 3895714"/>
                <a:gd name="connsiteY173" fmla="*/ 32399 h 3896752"/>
                <a:gd name="connsiteX174" fmla="*/ 2009604 w 3895714"/>
                <a:gd name="connsiteY174" fmla="*/ 25971 h 3896752"/>
                <a:gd name="connsiteX175" fmla="*/ 2020382 w 3895714"/>
                <a:gd name="connsiteY175" fmla="*/ 26036 h 3896752"/>
                <a:gd name="connsiteX176" fmla="*/ 2004540 w 3895714"/>
                <a:gd name="connsiteY176" fmla="*/ 26036 h 3896752"/>
                <a:gd name="connsiteX177" fmla="*/ 2009604 w 3895714"/>
                <a:gd name="connsiteY177" fmla="*/ 25971 h 3896752"/>
                <a:gd name="connsiteX178" fmla="*/ 2117840 w 3895714"/>
                <a:gd name="connsiteY178" fmla="*/ 29413 h 3896752"/>
                <a:gd name="connsiteX179" fmla="*/ 2096024 w 3895714"/>
                <a:gd name="connsiteY179" fmla="*/ 28179 h 3896752"/>
                <a:gd name="connsiteX180" fmla="*/ 2117840 w 3895714"/>
                <a:gd name="connsiteY180" fmla="*/ 29413 h 3896752"/>
                <a:gd name="connsiteX181" fmla="*/ 2088752 w 3895714"/>
                <a:gd name="connsiteY181" fmla="*/ 27789 h 3896752"/>
                <a:gd name="connsiteX182" fmla="*/ 2059794 w 3895714"/>
                <a:gd name="connsiteY182" fmla="*/ 26686 h 3896752"/>
                <a:gd name="connsiteX183" fmla="*/ 2088752 w 3895714"/>
                <a:gd name="connsiteY183" fmla="*/ 27789 h 3896752"/>
                <a:gd name="connsiteX184" fmla="*/ 2052717 w 3895714"/>
                <a:gd name="connsiteY184" fmla="*/ 26556 h 3896752"/>
                <a:gd name="connsiteX185" fmla="*/ 2030641 w 3895714"/>
                <a:gd name="connsiteY185" fmla="*/ 26101 h 3896752"/>
                <a:gd name="connsiteX186" fmla="*/ 2052717 w 3895714"/>
                <a:gd name="connsiteY186" fmla="*/ 26556 h 3896752"/>
                <a:gd name="connsiteX187" fmla="*/ 1836959 w 3895714"/>
                <a:gd name="connsiteY187" fmla="*/ 3870067 h 3896752"/>
                <a:gd name="connsiteX188" fmla="*/ 1857022 w 3895714"/>
                <a:gd name="connsiteY188" fmla="*/ 3870522 h 3896752"/>
                <a:gd name="connsiteX189" fmla="*/ 1836959 w 3895714"/>
                <a:gd name="connsiteY189" fmla="*/ 3870067 h 3896752"/>
                <a:gd name="connsiteX190" fmla="*/ 1874747 w 3895714"/>
                <a:gd name="connsiteY190" fmla="*/ 3870717 h 3896752"/>
                <a:gd name="connsiteX191" fmla="*/ 1863969 w 3895714"/>
                <a:gd name="connsiteY191" fmla="*/ 3870587 h 3896752"/>
                <a:gd name="connsiteX192" fmla="*/ 1884227 w 3895714"/>
                <a:gd name="connsiteY192" fmla="*/ 3870652 h 3896752"/>
                <a:gd name="connsiteX193" fmla="*/ 1874747 w 3895714"/>
                <a:gd name="connsiteY193" fmla="*/ 3870717 h 389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895714" h="3896752">
                  <a:moveTo>
                    <a:pt x="3635675" y="975357"/>
                  </a:moveTo>
                  <a:cubicBezTo>
                    <a:pt x="3470757" y="689866"/>
                    <a:pt x="3234222" y="448981"/>
                    <a:pt x="2951718" y="278738"/>
                  </a:cubicBezTo>
                  <a:cubicBezTo>
                    <a:pt x="2942498" y="272635"/>
                    <a:pt x="2931785" y="265558"/>
                    <a:pt x="2920942" y="258805"/>
                  </a:cubicBezTo>
                  <a:cubicBezTo>
                    <a:pt x="2814524" y="192059"/>
                    <a:pt x="2701353" y="137519"/>
                    <a:pt x="2584417" y="96808"/>
                  </a:cubicBezTo>
                  <a:cubicBezTo>
                    <a:pt x="2469623" y="56683"/>
                    <a:pt x="2346583" y="28374"/>
                    <a:pt x="2218609" y="12661"/>
                  </a:cubicBezTo>
                  <a:cubicBezTo>
                    <a:pt x="2149785" y="4220"/>
                    <a:pt x="2079467" y="0"/>
                    <a:pt x="2009604" y="0"/>
                  </a:cubicBezTo>
                  <a:cubicBezTo>
                    <a:pt x="1994281" y="0"/>
                    <a:pt x="1978763" y="195"/>
                    <a:pt x="1963440" y="584"/>
                  </a:cubicBezTo>
                  <a:cubicBezTo>
                    <a:pt x="1961427" y="584"/>
                    <a:pt x="1959414" y="519"/>
                    <a:pt x="1957467" y="519"/>
                  </a:cubicBezTo>
                  <a:cubicBezTo>
                    <a:pt x="1954285" y="454"/>
                    <a:pt x="1951038" y="390"/>
                    <a:pt x="1947857" y="390"/>
                  </a:cubicBezTo>
                  <a:cubicBezTo>
                    <a:pt x="1684896" y="390"/>
                    <a:pt x="1429792" y="51878"/>
                    <a:pt x="1189686" y="153491"/>
                  </a:cubicBezTo>
                  <a:cubicBezTo>
                    <a:pt x="957761" y="251598"/>
                    <a:pt x="749406" y="392039"/>
                    <a:pt x="570527" y="570917"/>
                  </a:cubicBezTo>
                  <a:cubicBezTo>
                    <a:pt x="391649" y="749795"/>
                    <a:pt x="251209" y="958086"/>
                    <a:pt x="153102" y="1190076"/>
                  </a:cubicBezTo>
                  <a:cubicBezTo>
                    <a:pt x="51488" y="1430247"/>
                    <a:pt x="0" y="1685351"/>
                    <a:pt x="0" y="1948247"/>
                  </a:cubicBezTo>
                  <a:cubicBezTo>
                    <a:pt x="0" y="2294121"/>
                    <a:pt x="91809" y="2633763"/>
                    <a:pt x="265558" y="2930616"/>
                  </a:cubicBezTo>
                  <a:cubicBezTo>
                    <a:pt x="433918" y="3218314"/>
                    <a:pt x="674868" y="3459654"/>
                    <a:pt x="962241" y="3628598"/>
                  </a:cubicBezTo>
                  <a:cubicBezTo>
                    <a:pt x="1004445" y="3658984"/>
                    <a:pt x="1049116" y="3687358"/>
                    <a:pt x="1094891" y="3712940"/>
                  </a:cubicBezTo>
                  <a:cubicBezTo>
                    <a:pt x="1152937" y="3744690"/>
                    <a:pt x="1212411" y="3772090"/>
                    <a:pt x="1271691" y="3794490"/>
                  </a:cubicBezTo>
                  <a:cubicBezTo>
                    <a:pt x="1331555" y="3817086"/>
                    <a:pt x="1394016" y="3835980"/>
                    <a:pt x="1457322" y="3850589"/>
                  </a:cubicBezTo>
                  <a:cubicBezTo>
                    <a:pt x="1516602" y="3864289"/>
                    <a:pt x="1578543" y="3874872"/>
                    <a:pt x="1646589" y="3882988"/>
                  </a:cubicBezTo>
                  <a:cubicBezTo>
                    <a:pt x="1674313" y="3886494"/>
                    <a:pt x="1702427" y="3888832"/>
                    <a:pt x="1729632" y="3891104"/>
                  </a:cubicBezTo>
                  <a:lnTo>
                    <a:pt x="1741190" y="3892078"/>
                  </a:lnTo>
                  <a:lnTo>
                    <a:pt x="1741579" y="3892143"/>
                  </a:lnTo>
                  <a:lnTo>
                    <a:pt x="1741969" y="3892143"/>
                  </a:lnTo>
                  <a:lnTo>
                    <a:pt x="1754500" y="3892792"/>
                  </a:lnTo>
                  <a:cubicBezTo>
                    <a:pt x="1781380" y="3894221"/>
                    <a:pt x="1809105" y="3895779"/>
                    <a:pt x="1836634" y="3896104"/>
                  </a:cubicBezTo>
                  <a:lnTo>
                    <a:pt x="1845075" y="3896299"/>
                  </a:lnTo>
                  <a:cubicBezTo>
                    <a:pt x="1854685" y="3896558"/>
                    <a:pt x="1864619" y="3896753"/>
                    <a:pt x="1874747" y="3896753"/>
                  </a:cubicBezTo>
                  <a:cubicBezTo>
                    <a:pt x="1877994" y="3896753"/>
                    <a:pt x="1881305" y="3896753"/>
                    <a:pt x="1884617" y="3896688"/>
                  </a:cubicBezTo>
                  <a:lnTo>
                    <a:pt x="1908381" y="3896558"/>
                  </a:lnTo>
                  <a:lnTo>
                    <a:pt x="1908770" y="3896558"/>
                  </a:lnTo>
                  <a:lnTo>
                    <a:pt x="1909160" y="3896558"/>
                  </a:lnTo>
                  <a:lnTo>
                    <a:pt x="1925327" y="3895974"/>
                  </a:lnTo>
                  <a:cubicBezTo>
                    <a:pt x="1927794" y="3895974"/>
                    <a:pt x="1930261" y="3896039"/>
                    <a:pt x="1932729" y="3896104"/>
                  </a:cubicBezTo>
                  <a:cubicBezTo>
                    <a:pt x="1937793" y="3896169"/>
                    <a:pt x="1942793" y="3896299"/>
                    <a:pt x="1947857" y="3896299"/>
                  </a:cubicBezTo>
                  <a:cubicBezTo>
                    <a:pt x="2210818" y="3896299"/>
                    <a:pt x="2465922" y="3844810"/>
                    <a:pt x="2706028" y="3743197"/>
                  </a:cubicBezTo>
                  <a:cubicBezTo>
                    <a:pt x="2937953" y="3645090"/>
                    <a:pt x="3146309" y="3504649"/>
                    <a:pt x="3325187" y="3325771"/>
                  </a:cubicBezTo>
                  <a:cubicBezTo>
                    <a:pt x="3504065" y="3146893"/>
                    <a:pt x="3644505" y="2938602"/>
                    <a:pt x="3742612" y="2706612"/>
                  </a:cubicBezTo>
                  <a:cubicBezTo>
                    <a:pt x="3844226" y="2466312"/>
                    <a:pt x="3895714" y="2211207"/>
                    <a:pt x="3895714" y="1948247"/>
                  </a:cubicBezTo>
                  <a:cubicBezTo>
                    <a:pt x="3895714" y="1606268"/>
                    <a:pt x="3805788" y="1269808"/>
                    <a:pt x="3635675" y="975357"/>
                  </a:cubicBezTo>
                  <a:close/>
                  <a:moveTo>
                    <a:pt x="2988922" y="3083068"/>
                  </a:moveTo>
                  <a:cubicBezTo>
                    <a:pt x="2950419" y="3113065"/>
                    <a:pt x="2910553" y="3144036"/>
                    <a:pt x="2871271" y="3175202"/>
                  </a:cubicBezTo>
                  <a:lnTo>
                    <a:pt x="2801473" y="3231040"/>
                  </a:lnTo>
                  <a:cubicBezTo>
                    <a:pt x="2779722" y="3248246"/>
                    <a:pt x="2756283" y="3266751"/>
                    <a:pt x="2733038" y="3284412"/>
                  </a:cubicBezTo>
                  <a:cubicBezTo>
                    <a:pt x="2680056" y="3324797"/>
                    <a:pt x="2635970" y="3356807"/>
                    <a:pt x="2594416" y="3385116"/>
                  </a:cubicBezTo>
                  <a:cubicBezTo>
                    <a:pt x="2543901" y="3419528"/>
                    <a:pt x="2497542" y="3448486"/>
                    <a:pt x="2452612" y="3473678"/>
                  </a:cubicBezTo>
                  <a:cubicBezTo>
                    <a:pt x="2400409" y="3503156"/>
                    <a:pt x="2352622" y="3526855"/>
                    <a:pt x="2306458" y="3546139"/>
                  </a:cubicBezTo>
                  <a:cubicBezTo>
                    <a:pt x="2205818" y="3588667"/>
                    <a:pt x="2102257" y="3616651"/>
                    <a:pt x="1998696" y="3629312"/>
                  </a:cubicBezTo>
                  <a:cubicBezTo>
                    <a:pt x="1966816" y="3633078"/>
                    <a:pt x="1942208" y="3635221"/>
                    <a:pt x="1919094" y="3636259"/>
                  </a:cubicBezTo>
                  <a:lnTo>
                    <a:pt x="1898771" y="3637299"/>
                  </a:lnTo>
                  <a:lnTo>
                    <a:pt x="1878578" y="3637818"/>
                  </a:lnTo>
                  <a:lnTo>
                    <a:pt x="1878383" y="3637818"/>
                  </a:lnTo>
                  <a:lnTo>
                    <a:pt x="1878189" y="3637818"/>
                  </a:lnTo>
                  <a:cubicBezTo>
                    <a:pt x="1872215" y="3638078"/>
                    <a:pt x="1865592" y="3638143"/>
                    <a:pt x="1856697" y="3638143"/>
                  </a:cubicBezTo>
                  <a:cubicBezTo>
                    <a:pt x="1852997" y="3638143"/>
                    <a:pt x="1849360" y="3638143"/>
                    <a:pt x="1845660" y="3638078"/>
                  </a:cubicBezTo>
                  <a:lnTo>
                    <a:pt x="1837284" y="3638078"/>
                  </a:lnTo>
                  <a:cubicBezTo>
                    <a:pt x="1777549" y="3637948"/>
                    <a:pt x="1723009" y="3635610"/>
                    <a:pt x="1670482" y="3630806"/>
                  </a:cubicBezTo>
                  <a:cubicBezTo>
                    <a:pt x="1643017" y="3628338"/>
                    <a:pt x="1615877" y="3625286"/>
                    <a:pt x="1589906" y="3621651"/>
                  </a:cubicBezTo>
                  <a:cubicBezTo>
                    <a:pt x="1562246" y="3617755"/>
                    <a:pt x="1535171" y="3613210"/>
                    <a:pt x="1509654" y="3608146"/>
                  </a:cubicBezTo>
                  <a:cubicBezTo>
                    <a:pt x="1454205" y="3596913"/>
                    <a:pt x="1400964" y="3583083"/>
                    <a:pt x="1351488" y="3567176"/>
                  </a:cubicBezTo>
                  <a:cubicBezTo>
                    <a:pt x="1297727" y="3549905"/>
                    <a:pt x="1246758" y="3529971"/>
                    <a:pt x="1200010" y="3507961"/>
                  </a:cubicBezTo>
                  <a:lnTo>
                    <a:pt x="1199880" y="3507896"/>
                  </a:lnTo>
                  <a:lnTo>
                    <a:pt x="1199750" y="3507831"/>
                  </a:lnTo>
                  <a:cubicBezTo>
                    <a:pt x="1153781" y="3486859"/>
                    <a:pt x="1106902" y="3461212"/>
                    <a:pt x="1056258" y="3429462"/>
                  </a:cubicBezTo>
                  <a:cubicBezTo>
                    <a:pt x="966786" y="3372909"/>
                    <a:pt x="879068" y="3302462"/>
                    <a:pt x="795700" y="3220197"/>
                  </a:cubicBezTo>
                  <a:cubicBezTo>
                    <a:pt x="756548" y="3181370"/>
                    <a:pt x="717331" y="3139037"/>
                    <a:pt x="679218" y="3094366"/>
                  </a:cubicBezTo>
                  <a:cubicBezTo>
                    <a:pt x="661882" y="3074303"/>
                    <a:pt x="644935" y="3053201"/>
                    <a:pt x="628444" y="3032814"/>
                  </a:cubicBezTo>
                  <a:lnTo>
                    <a:pt x="624158" y="3027489"/>
                  </a:lnTo>
                  <a:lnTo>
                    <a:pt x="615653" y="3016516"/>
                  </a:lnTo>
                  <a:cubicBezTo>
                    <a:pt x="600979" y="2997557"/>
                    <a:pt x="585786" y="2977949"/>
                    <a:pt x="571566" y="2958405"/>
                  </a:cubicBezTo>
                  <a:lnTo>
                    <a:pt x="571436" y="2958275"/>
                  </a:lnTo>
                  <a:lnTo>
                    <a:pt x="571306" y="2958146"/>
                  </a:lnTo>
                  <a:cubicBezTo>
                    <a:pt x="563061" y="2947173"/>
                    <a:pt x="554815" y="2935810"/>
                    <a:pt x="546114" y="2923863"/>
                  </a:cubicBezTo>
                  <a:cubicBezTo>
                    <a:pt x="536959" y="2911267"/>
                    <a:pt x="527480" y="2898217"/>
                    <a:pt x="518000" y="2885685"/>
                  </a:cubicBezTo>
                  <a:cubicBezTo>
                    <a:pt x="498067" y="2859130"/>
                    <a:pt x="478134" y="2833353"/>
                    <a:pt x="463006" y="2813809"/>
                  </a:cubicBezTo>
                  <a:cubicBezTo>
                    <a:pt x="448591" y="2795110"/>
                    <a:pt x="433788" y="2776281"/>
                    <a:pt x="419503" y="2758036"/>
                  </a:cubicBezTo>
                  <a:cubicBezTo>
                    <a:pt x="397752" y="2730246"/>
                    <a:pt x="375222" y="2701483"/>
                    <a:pt x="353731" y="2672979"/>
                  </a:cubicBezTo>
                  <a:cubicBezTo>
                    <a:pt x="336849" y="2650514"/>
                    <a:pt x="318929" y="2626620"/>
                    <a:pt x="301593" y="2602207"/>
                  </a:cubicBezTo>
                  <a:cubicBezTo>
                    <a:pt x="283153" y="2575651"/>
                    <a:pt x="267765" y="2553121"/>
                    <a:pt x="253351" y="2530072"/>
                  </a:cubicBezTo>
                  <a:cubicBezTo>
                    <a:pt x="234847" y="2500789"/>
                    <a:pt x="221471" y="2477869"/>
                    <a:pt x="209849" y="2455728"/>
                  </a:cubicBezTo>
                  <a:lnTo>
                    <a:pt x="209719" y="2455469"/>
                  </a:lnTo>
                  <a:lnTo>
                    <a:pt x="209589" y="2455209"/>
                  </a:lnTo>
                  <a:cubicBezTo>
                    <a:pt x="204525" y="2445989"/>
                    <a:pt x="199850" y="2436639"/>
                    <a:pt x="194916" y="2426770"/>
                  </a:cubicBezTo>
                  <a:cubicBezTo>
                    <a:pt x="193357" y="2423654"/>
                    <a:pt x="191799" y="2420537"/>
                    <a:pt x="190241" y="2417356"/>
                  </a:cubicBezTo>
                  <a:cubicBezTo>
                    <a:pt x="188553" y="2413590"/>
                    <a:pt x="186799" y="2409889"/>
                    <a:pt x="185111" y="2406188"/>
                  </a:cubicBezTo>
                  <a:cubicBezTo>
                    <a:pt x="180696" y="2396708"/>
                    <a:pt x="176541" y="2387748"/>
                    <a:pt x="172840" y="2378658"/>
                  </a:cubicBezTo>
                  <a:lnTo>
                    <a:pt x="172710" y="2378398"/>
                  </a:lnTo>
                  <a:lnTo>
                    <a:pt x="172580" y="2378139"/>
                  </a:lnTo>
                  <a:cubicBezTo>
                    <a:pt x="150764" y="2327624"/>
                    <a:pt x="133753" y="2272825"/>
                    <a:pt x="121871" y="2215298"/>
                  </a:cubicBezTo>
                  <a:cubicBezTo>
                    <a:pt x="111223" y="2160953"/>
                    <a:pt x="105639" y="2103491"/>
                    <a:pt x="105249" y="2044925"/>
                  </a:cubicBezTo>
                  <a:cubicBezTo>
                    <a:pt x="105184" y="1929158"/>
                    <a:pt x="118689" y="1812871"/>
                    <a:pt x="145245" y="1699376"/>
                  </a:cubicBezTo>
                  <a:cubicBezTo>
                    <a:pt x="157971" y="1644251"/>
                    <a:pt x="174593" y="1588153"/>
                    <a:pt x="194656" y="1532639"/>
                  </a:cubicBezTo>
                  <a:lnTo>
                    <a:pt x="194786" y="1532379"/>
                  </a:lnTo>
                  <a:lnTo>
                    <a:pt x="194851" y="1532119"/>
                  </a:lnTo>
                  <a:cubicBezTo>
                    <a:pt x="197707" y="1523679"/>
                    <a:pt x="200889" y="1515303"/>
                    <a:pt x="204330" y="1506473"/>
                  </a:cubicBezTo>
                  <a:cubicBezTo>
                    <a:pt x="206278" y="1501473"/>
                    <a:pt x="208161" y="1496474"/>
                    <a:pt x="210044" y="1491474"/>
                  </a:cubicBezTo>
                  <a:cubicBezTo>
                    <a:pt x="214589" y="1479203"/>
                    <a:pt x="219588" y="1467191"/>
                    <a:pt x="224848" y="1454530"/>
                  </a:cubicBezTo>
                  <a:lnTo>
                    <a:pt x="226146" y="1451413"/>
                  </a:lnTo>
                  <a:lnTo>
                    <a:pt x="234587" y="1431545"/>
                  </a:lnTo>
                  <a:lnTo>
                    <a:pt x="243547" y="1411742"/>
                  </a:lnTo>
                  <a:cubicBezTo>
                    <a:pt x="248806" y="1399990"/>
                    <a:pt x="255039" y="1386225"/>
                    <a:pt x="261792" y="1372655"/>
                  </a:cubicBezTo>
                  <a:lnTo>
                    <a:pt x="261857" y="1372460"/>
                  </a:lnTo>
                  <a:lnTo>
                    <a:pt x="261922" y="1372265"/>
                  </a:lnTo>
                  <a:cubicBezTo>
                    <a:pt x="284777" y="1324478"/>
                    <a:pt x="311982" y="1274743"/>
                    <a:pt x="345095" y="1220138"/>
                  </a:cubicBezTo>
                  <a:cubicBezTo>
                    <a:pt x="374638" y="1172480"/>
                    <a:pt x="407557" y="1124498"/>
                    <a:pt x="442813" y="1077619"/>
                  </a:cubicBezTo>
                  <a:cubicBezTo>
                    <a:pt x="510923" y="987109"/>
                    <a:pt x="588123" y="900949"/>
                    <a:pt x="672400" y="821476"/>
                  </a:cubicBezTo>
                  <a:cubicBezTo>
                    <a:pt x="711098" y="784727"/>
                    <a:pt x="753236" y="747717"/>
                    <a:pt x="801283" y="708371"/>
                  </a:cubicBezTo>
                  <a:cubicBezTo>
                    <a:pt x="810958" y="700449"/>
                    <a:pt x="822385" y="691100"/>
                    <a:pt x="834397" y="681945"/>
                  </a:cubicBezTo>
                  <a:lnTo>
                    <a:pt x="840111" y="677465"/>
                  </a:lnTo>
                  <a:cubicBezTo>
                    <a:pt x="849331" y="670258"/>
                    <a:pt x="858875" y="662856"/>
                    <a:pt x="868355" y="655843"/>
                  </a:cubicBezTo>
                  <a:lnTo>
                    <a:pt x="868485" y="655714"/>
                  </a:lnTo>
                  <a:lnTo>
                    <a:pt x="868614" y="655584"/>
                  </a:lnTo>
                  <a:cubicBezTo>
                    <a:pt x="893417" y="636560"/>
                    <a:pt x="918415" y="618704"/>
                    <a:pt x="937439" y="605264"/>
                  </a:cubicBezTo>
                  <a:cubicBezTo>
                    <a:pt x="1029702" y="540595"/>
                    <a:pt x="1127679" y="481835"/>
                    <a:pt x="1228578" y="430476"/>
                  </a:cubicBezTo>
                  <a:cubicBezTo>
                    <a:pt x="1278768" y="404959"/>
                    <a:pt x="1330386" y="381001"/>
                    <a:pt x="1382070" y="359315"/>
                  </a:cubicBezTo>
                  <a:cubicBezTo>
                    <a:pt x="1433558" y="337823"/>
                    <a:pt x="1486734" y="318020"/>
                    <a:pt x="1540171" y="300489"/>
                  </a:cubicBezTo>
                  <a:cubicBezTo>
                    <a:pt x="1591269" y="283673"/>
                    <a:pt x="1645809" y="268155"/>
                    <a:pt x="1702167" y="254390"/>
                  </a:cubicBezTo>
                  <a:cubicBezTo>
                    <a:pt x="1754565" y="241794"/>
                    <a:pt x="1810079" y="230951"/>
                    <a:pt x="1867151" y="222186"/>
                  </a:cubicBezTo>
                  <a:cubicBezTo>
                    <a:pt x="1954869" y="209200"/>
                    <a:pt x="2043367" y="202642"/>
                    <a:pt x="2129917" y="202642"/>
                  </a:cubicBezTo>
                  <a:cubicBezTo>
                    <a:pt x="2154135" y="202642"/>
                    <a:pt x="2178613" y="203161"/>
                    <a:pt x="2202767" y="204200"/>
                  </a:cubicBezTo>
                  <a:cubicBezTo>
                    <a:pt x="2258930" y="206278"/>
                    <a:pt x="2315028" y="211148"/>
                    <a:pt x="2369633" y="218744"/>
                  </a:cubicBezTo>
                  <a:cubicBezTo>
                    <a:pt x="2425796" y="226601"/>
                    <a:pt x="2481440" y="237509"/>
                    <a:pt x="2535071" y="251144"/>
                  </a:cubicBezTo>
                  <a:cubicBezTo>
                    <a:pt x="2647333" y="279647"/>
                    <a:pt x="2753621" y="320812"/>
                    <a:pt x="2851014" y="373534"/>
                  </a:cubicBezTo>
                  <a:cubicBezTo>
                    <a:pt x="2898606" y="398986"/>
                    <a:pt x="2947303" y="429373"/>
                    <a:pt x="2995869" y="463980"/>
                  </a:cubicBezTo>
                  <a:cubicBezTo>
                    <a:pt x="3041579" y="496963"/>
                    <a:pt x="3086185" y="533518"/>
                    <a:pt x="3128323" y="572475"/>
                  </a:cubicBezTo>
                  <a:cubicBezTo>
                    <a:pt x="3211757" y="650195"/>
                    <a:pt x="3286684" y="738368"/>
                    <a:pt x="3350899" y="834397"/>
                  </a:cubicBezTo>
                  <a:cubicBezTo>
                    <a:pt x="3383558" y="883029"/>
                    <a:pt x="3413425" y="932959"/>
                    <a:pt x="3439721" y="982759"/>
                  </a:cubicBezTo>
                  <a:cubicBezTo>
                    <a:pt x="3453745" y="1009315"/>
                    <a:pt x="3466861" y="1035351"/>
                    <a:pt x="3478678" y="1060284"/>
                  </a:cubicBezTo>
                  <a:cubicBezTo>
                    <a:pt x="3490755" y="1086060"/>
                    <a:pt x="3502572" y="1112746"/>
                    <a:pt x="3513674" y="1139496"/>
                  </a:cubicBezTo>
                  <a:cubicBezTo>
                    <a:pt x="3556462" y="1242084"/>
                    <a:pt x="3591784" y="1353241"/>
                    <a:pt x="3618599" y="1469918"/>
                  </a:cubicBezTo>
                  <a:cubicBezTo>
                    <a:pt x="3643077" y="1576660"/>
                    <a:pt x="3660608" y="1692039"/>
                    <a:pt x="3670801" y="1812936"/>
                  </a:cubicBezTo>
                  <a:cubicBezTo>
                    <a:pt x="3675347" y="1868644"/>
                    <a:pt x="3678268" y="1926950"/>
                    <a:pt x="3679372" y="1986165"/>
                  </a:cubicBezTo>
                  <a:cubicBezTo>
                    <a:pt x="3679697" y="1996618"/>
                    <a:pt x="3679762" y="2007072"/>
                    <a:pt x="3679762" y="2017266"/>
                  </a:cubicBezTo>
                  <a:cubicBezTo>
                    <a:pt x="3679762" y="2021421"/>
                    <a:pt x="3679827" y="2025512"/>
                    <a:pt x="3679827" y="2029667"/>
                  </a:cubicBezTo>
                  <a:cubicBezTo>
                    <a:pt x="3680022" y="2043107"/>
                    <a:pt x="3679827" y="2056158"/>
                    <a:pt x="3679632" y="2068884"/>
                  </a:cubicBezTo>
                  <a:lnTo>
                    <a:pt x="3679567" y="2072065"/>
                  </a:lnTo>
                  <a:cubicBezTo>
                    <a:pt x="3678853" y="2100374"/>
                    <a:pt x="3677229" y="2128099"/>
                    <a:pt x="3674697" y="2154200"/>
                  </a:cubicBezTo>
                  <a:cubicBezTo>
                    <a:pt x="3663919" y="2264189"/>
                    <a:pt x="3634961" y="2367880"/>
                    <a:pt x="3588667" y="2462286"/>
                  </a:cubicBezTo>
                  <a:cubicBezTo>
                    <a:pt x="3566526" y="2507996"/>
                    <a:pt x="3539646" y="2552926"/>
                    <a:pt x="3506338" y="2599870"/>
                  </a:cubicBezTo>
                  <a:cubicBezTo>
                    <a:pt x="3476795" y="2641164"/>
                    <a:pt x="3442707" y="2682524"/>
                    <a:pt x="3402257" y="2726221"/>
                  </a:cubicBezTo>
                  <a:cubicBezTo>
                    <a:pt x="3335835" y="2797512"/>
                    <a:pt x="3258181" y="2868220"/>
                    <a:pt x="3150594" y="2955289"/>
                  </a:cubicBezTo>
                  <a:cubicBezTo>
                    <a:pt x="3098067" y="2998142"/>
                    <a:pt x="3042553" y="3041319"/>
                    <a:pt x="2988922" y="3083068"/>
                  </a:cubicBezTo>
                  <a:close/>
                  <a:moveTo>
                    <a:pt x="2150759" y="176930"/>
                  </a:moveTo>
                  <a:cubicBezTo>
                    <a:pt x="2155109" y="176995"/>
                    <a:pt x="2159459" y="176995"/>
                    <a:pt x="2163745" y="177060"/>
                  </a:cubicBezTo>
                  <a:cubicBezTo>
                    <a:pt x="2159459" y="176995"/>
                    <a:pt x="2155109" y="176995"/>
                    <a:pt x="2150759" y="176930"/>
                  </a:cubicBezTo>
                  <a:close/>
                  <a:moveTo>
                    <a:pt x="2123164" y="176800"/>
                  </a:moveTo>
                  <a:cubicBezTo>
                    <a:pt x="2118879" y="176800"/>
                    <a:pt x="2114659" y="176865"/>
                    <a:pt x="2110373" y="176930"/>
                  </a:cubicBezTo>
                  <a:cubicBezTo>
                    <a:pt x="2114659" y="176865"/>
                    <a:pt x="2118879" y="176800"/>
                    <a:pt x="2123164" y="176800"/>
                  </a:cubicBezTo>
                  <a:close/>
                  <a:moveTo>
                    <a:pt x="2128034" y="30127"/>
                  </a:moveTo>
                  <a:cubicBezTo>
                    <a:pt x="2134462" y="30581"/>
                    <a:pt x="2140825" y="31036"/>
                    <a:pt x="2147253" y="31555"/>
                  </a:cubicBezTo>
                  <a:cubicBezTo>
                    <a:pt x="2140825" y="31036"/>
                    <a:pt x="2134397" y="30581"/>
                    <a:pt x="2128034" y="30127"/>
                  </a:cubicBezTo>
                  <a:close/>
                  <a:moveTo>
                    <a:pt x="1901823" y="191344"/>
                  </a:moveTo>
                  <a:cubicBezTo>
                    <a:pt x="1905783" y="190825"/>
                    <a:pt x="1909744" y="190371"/>
                    <a:pt x="1913640" y="189916"/>
                  </a:cubicBezTo>
                  <a:cubicBezTo>
                    <a:pt x="1909744" y="190371"/>
                    <a:pt x="1905783" y="190825"/>
                    <a:pt x="1901823" y="191344"/>
                  </a:cubicBezTo>
                  <a:close/>
                  <a:moveTo>
                    <a:pt x="1940975" y="186799"/>
                  </a:moveTo>
                  <a:cubicBezTo>
                    <a:pt x="1945325" y="186345"/>
                    <a:pt x="1949675" y="185890"/>
                    <a:pt x="1953960" y="185436"/>
                  </a:cubicBezTo>
                  <a:cubicBezTo>
                    <a:pt x="1949675" y="185890"/>
                    <a:pt x="1945325" y="186345"/>
                    <a:pt x="1940975" y="186799"/>
                  </a:cubicBezTo>
                  <a:close/>
                  <a:moveTo>
                    <a:pt x="1982594" y="182904"/>
                  </a:moveTo>
                  <a:cubicBezTo>
                    <a:pt x="1986035" y="182644"/>
                    <a:pt x="1989476" y="182319"/>
                    <a:pt x="1992918" y="182060"/>
                  </a:cubicBezTo>
                  <a:cubicBezTo>
                    <a:pt x="1989541" y="182319"/>
                    <a:pt x="1986035" y="182644"/>
                    <a:pt x="1982594" y="182904"/>
                  </a:cubicBezTo>
                  <a:close/>
                  <a:moveTo>
                    <a:pt x="2031485" y="179463"/>
                  </a:moveTo>
                  <a:cubicBezTo>
                    <a:pt x="2034082" y="179333"/>
                    <a:pt x="2036679" y="179203"/>
                    <a:pt x="2039276" y="179073"/>
                  </a:cubicBezTo>
                  <a:cubicBezTo>
                    <a:pt x="2036679" y="179268"/>
                    <a:pt x="2034082" y="179333"/>
                    <a:pt x="2031485" y="179463"/>
                  </a:cubicBezTo>
                  <a:close/>
                  <a:moveTo>
                    <a:pt x="2070377" y="177774"/>
                  </a:moveTo>
                  <a:cubicBezTo>
                    <a:pt x="2074663" y="177645"/>
                    <a:pt x="2078948" y="177515"/>
                    <a:pt x="2083233" y="177385"/>
                  </a:cubicBezTo>
                  <a:cubicBezTo>
                    <a:pt x="2078948" y="177515"/>
                    <a:pt x="2074663" y="177645"/>
                    <a:pt x="2070377" y="177774"/>
                  </a:cubicBezTo>
                  <a:close/>
                  <a:moveTo>
                    <a:pt x="1879228" y="3663854"/>
                  </a:moveTo>
                  <a:cubicBezTo>
                    <a:pt x="1872021" y="3664114"/>
                    <a:pt x="1864554" y="3664179"/>
                    <a:pt x="1857022" y="3664179"/>
                  </a:cubicBezTo>
                  <a:cubicBezTo>
                    <a:pt x="1864554" y="3664179"/>
                    <a:pt x="1872021" y="3664114"/>
                    <a:pt x="1879228" y="3663854"/>
                  </a:cubicBezTo>
                  <a:close/>
                  <a:moveTo>
                    <a:pt x="2186729" y="35191"/>
                  </a:moveTo>
                  <a:cubicBezTo>
                    <a:pt x="2196339" y="36165"/>
                    <a:pt x="2205883" y="37269"/>
                    <a:pt x="2215428" y="38438"/>
                  </a:cubicBezTo>
                  <a:cubicBezTo>
                    <a:pt x="2205883" y="37269"/>
                    <a:pt x="2196339" y="36165"/>
                    <a:pt x="2186729" y="35191"/>
                  </a:cubicBezTo>
                  <a:close/>
                  <a:moveTo>
                    <a:pt x="2157706" y="32399"/>
                  </a:moveTo>
                  <a:cubicBezTo>
                    <a:pt x="2164329" y="32984"/>
                    <a:pt x="2170952" y="33633"/>
                    <a:pt x="2177574" y="34282"/>
                  </a:cubicBezTo>
                  <a:cubicBezTo>
                    <a:pt x="2171017" y="33633"/>
                    <a:pt x="2164329" y="32984"/>
                    <a:pt x="2157706" y="32399"/>
                  </a:cubicBezTo>
                  <a:close/>
                  <a:moveTo>
                    <a:pt x="2009604" y="25971"/>
                  </a:moveTo>
                  <a:cubicBezTo>
                    <a:pt x="2013175" y="25971"/>
                    <a:pt x="2016811" y="26036"/>
                    <a:pt x="2020382" y="26036"/>
                  </a:cubicBezTo>
                  <a:cubicBezTo>
                    <a:pt x="2015123" y="25971"/>
                    <a:pt x="2009864" y="26036"/>
                    <a:pt x="2004540" y="26036"/>
                  </a:cubicBezTo>
                  <a:cubicBezTo>
                    <a:pt x="2006228" y="26036"/>
                    <a:pt x="2007916" y="25971"/>
                    <a:pt x="2009604" y="25971"/>
                  </a:cubicBezTo>
                  <a:close/>
                  <a:moveTo>
                    <a:pt x="2117840" y="29413"/>
                  </a:moveTo>
                  <a:cubicBezTo>
                    <a:pt x="2110568" y="28958"/>
                    <a:pt x="2103296" y="28569"/>
                    <a:pt x="2096024" y="28179"/>
                  </a:cubicBezTo>
                  <a:cubicBezTo>
                    <a:pt x="2103296" y="28569"/>
                    <a:pt x="2110568" y="28958"/>
                    <a:pt x="2117840" y="29413"/>
                  </a:cubicBezTo>
                  <a:close/>
                  <a:moveTo>
                    <a:pt x="2088752" y="27789"/>
                  </a:moveTo>
                  <a:cubicBezTo>
                    <a:pt x="2079143" y="27335"/>
                    <a:pt x="2069468" y="27010"/>
                    <a:pt x="2059794" y="26686"/>
                  </a:cubicBezTo>
                  <a:cubicBezTo>
                    <a:pt x="2069468" y="27010"/>
                    <a:pt x="2079078" y="27335"/>
                    <a:pt x="2088752" y="27789"/>
                  </a:cubicBezTo>
                  <a:close/>
                  <a:moveTo>
                    <a:pt x="2052717" y="26556"/>
                  </a:moveTo>
                  <a:cubicBezTo>
                    <a:pt x="2045380" y="26361"/>
                    <a:pt x="2037978" y="26231"/>
                    <a:pt x="2030641" y="26101"/>
                  </a:cubicBezTo>
                  <a:cubicBezTo>
                    <a:pt x="2037978" y="26231"/>
                    <a:pt x="2045380" y="26361"/>
                    <a:pt x="2052717" y="26556"/>
                  </a:cubicBezTo>
                  <a:close/>
                  <a:moveTo>
                    <a:pt x="1836959" y="3870067"/>
                  </a:moveTo>
                  <a:cubicBezTo>
                    <a:pt x="1843647" y="3870197"/>
                    <a:pt x="1850334" y="3870392"/>
                    <a:pt x="1857022" y="3870522"/>
                  </a:cubicBezTo>
                  <a:cubicBezTo>
                    <a:pt x="1850334" y="3870392"/>
                    <a:pt x="1843647" y="3870197"/>
                    <a:pt x="1836959" y="3870067"/>
                  </a:cubicBezTo>
                  <a:close/>
                  <a:moveTo>
                    <a:pt x="1874747" y="3870717"/>
                  </a:moveTo>
                  <a:cubicBezTo>
                    <a:pt x="1871111" y="3870717"/>
                    <a:pt x="1867540" y="3870652"/>
                    <a:pt x="1863969" y="3870587"/>
                  </a:cubicBezTo>
                  <a:cubicBezTo>
                    <a:pt x="1870657" y="3870652"/>
                    <a:pt x="1877345" y="3870781"/>
                    <a:pt x="1884227" y="3870652"/>
                  </a:cubicBezTo>
                  <a:cubicBezTo>
                    <a:pt x="1880981" y="3870717"/>
                    <a:pt x="1877864" y="3870717"/>
                    <a:pt x="1874747" y="3870717"/>
                  </a:cubicBezTo>
                  <a:close/>
                </a:path>
              </a:pathLst>
            </a:custGeom>
            <a:ln w="6477" cap="flat">
              <a:noFill/>
              <a:prstDash val="solid"/>
              <a:miter/>
            </a:ln>
          </p:spPr>
          <p:txBody>
            <a:bodyPr rtlCol="0" anchor="ctr"/>
            <a:lstStyle/>
            <a:p>
              <a:endParaRPr lang="en-US"/>
            </a:p>
          </p:txBody>
        </p:sp>
      </p:grpSp>
      <p:grpSp>
        <p:nvGrpSpPr>
          <p:cNvPr id="46" name="Graphic 4">
            <a:extLst>
              <a:ext uri="{FF2B5EF4-FFF2-40B4-BE49-F238E27FC236}">
                <a16:creationId xmlns:a16="http://schemas.microsoft.com/office/drawing/2014/main" id="{02927767-6598-411B-B8D2-3381475039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095" y="625743"/>
            <a:ext cx="3855140" cy="3719016"/>
            <a:chOff x="3414665" y="738154"/>
            <a:chExt cx="5366579" cy="5378461"/>
          </a:xfrm>
          <a:solidFill>
            <a:schemeClr val="bg1">
              <a:alpha val="30000"/>
            </a:schemeClr>
          </a:solidFill>
        </p:grpSpPr>
        <p:sp>
          <p:nvSpPr>
            <p:cNvPr id="47" name="Freeform: Shape 46">
              <a:extLst>
                <a:ext uri="{FF2B5EF4-FFF2-40B4-BE49-F238E27FC236}">
                  <a16:creationId xmlns:a16="http://schemas.microsoft.com/office/drawing/2014/main" id="{12D2D5C5-A883-43E9-8DE0-BEBAD3ADD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81" cy="5278088"/>
            </a:xfrm>
            <a:custGeom>
              <a:avLst/>
              <a:gdLst>
                <a:gd name="connsiteX0" fmla="*/ 2413047 w 5098881"/>
                <a:gd name="connsiteY0" fmla="*/ 476250 h 5278088"/>
                <a:gd name="connsiteX1" fmla="*/ 2492009 w 5098881"/>
                <a:gd name="connsiteY1" fmla="*/ 477584 h 5278088"/>
                <a:gd name="connsiteX2" fmla="*/ 2500201 w 5098881"/>
                <a:gd name="connsiteY2" fmla="*/ 477869 h 5278088"/>
                <a:gd name="connsiteX3" fmla="*/ 2508392 w 5098881"/>
                <a:gd name="connsiteY3" fmla="*/ 477869 h 5278088"/>
                <a:gd name="connsiteX4" fmla="*/ 2513250 w 5098881"/>
                <a:gd name="connsiteY4" fmla="*/ 477869 h 5278088"/>
                <a:gd name="connsiteX5" fmla="*/ 3440985 w 5098881"/>
                <a:gd name="connsiteY5" fmla="*/ 665226 h 5278088"/>
                <a:gd name="connsiteX6" fmla="*/ 4086113 w 5098881"/>
                <a:gd name="connsiteY6" fmla="*/ 1148334 h 5278088"/>
                <a:gd name="connsiteX7" fmla="*/ 4485211 w 5098881"/>
                <a:gd name="connsiteY7" fmla="*/ 1848136 h 5278088"/>
                <a:gd name="connsiteX8" fmla="*/ 4622466 w 5098881"/>
                <a:gd name="connsiteY8" fmla="*/ 2668334 h 5278088"/>
                <a:gd name="connsiteX9" fmla="*/ 4488831 w 5098881"/>
                <a:gd name="connsiteY9" fmla="*/ 3470529 h 5278088"/>
                <a:gd name="connsiteX10" fmla="*/ 4097067 w 5098881"/>
                <a:gd name="connsiteY10" fmla="*/ 4147852 h 5278088"/>
                <a:gd name="connsiteX11" fmla="*/ 3450891 w 5098881"/>
                <a:gd name="connsiteY11" fmla="*/ 4616577 h 5278088"/>
                <a:gd name="connsiteX12" fmla="*/ 2496486 w 5098881"/>
                <a:gd name="connsiteY12" fmla="*/ 4800315 h 5278088"/>
                <a:gd name="connsiteX13" fmla="*/ 2489152 w 5098881"/>
                <a:gd name="connsiteY13" fmla="*/ 4800315 h 5278088"/>
                <a:gd name="connsiteX14" fmla="*/ 2480770 w 5098881"/>
                <a:gd name="connsiteY14" fmla="*/ 4800315 h 5278088"/>
                <a:gd name="connsiteX15" fmla="*/ 2472388 w 5098881"/>
                <a:gd name="connsiteY15" fmla="*/ 4800600 h 5278088"/>
                <a:gd name="connsiteX16" fmla="*/ 2389234 w 5098881"/>
                <a:gd name="connsiteY16" fmla="*/ 4801934 h 5278088"/>
                <a:gd name="connsiteX17" fmla="*/ 1543891 w 5098881"/>
                <a:gd name="connsiteY17" fmla="*/ 4624959 h 5278088"/>
                <a:gd name="connsiteX18" fmla="*/ 962771 w 5098881"/>
                <a:gd name="connsiteY18" fmla="*/ 4165854 h 5278088"/>
                <a:gd name="connsiteX19" fmla="*/ 600916 w 5098881"/>
                <a:gd name="connsiteY19" fmla="*/ 3486150 h 5278088"/>
                <a:gd name="connsiteX20" fmla="*/ 476043 w 5098881"/>
                <a:gd name="connsiteY20" fmla="*/ 2674049 h 5278088"/>
                <a:gd name="connsiteX21" fmla="*/ 605202 w 5098881"/>
                <a:gd name="connsiteY21" fmla="*/ 1841468 h 5278088"/>
                <a:gd name="connsiteX22" fmla="*/ 978201 w 5098881"/>
                <a:gd name="connsiteY22" fmla="*/ 1136333 h 5278088"/>
                <a:gd name="connsiteX23" fmla="*/ 1570085 w 5098881"/>
                <a:gd name="connsiteY23" fmla="*/ 658940 h 5278088"/>
                <a:gd name="connsiteX24" fmla="*/ 2413047 w 5098881"/>
                <a:gd name="connsiteY24" fmla="*/ 476250 h 5278088"/>
                <a:gd name="connsiteX25" fmla="*/ 2413047 w 5098881"/>
                <a:gd name="connsiteY25" fmla="*/ 0 h 5278088"/>
                <a:gd name="connsiteX26" fmla="*/ 2389425 w 5098881"/>
                <a:gd name="connsiteY26" fmla="*/ 5278089 h 5278088"/>
                <a:gd name="connsiteX27" fmla="*/ 2488104 w 5098881"/>
                <a:gd name="connsiteY27" fmla="*/ 5276469 h 5278088"/>
                <a:gd name="connsiteX28" fmla="*/ 2496676 w 5098881"/>
                <a:gd name="connsiteY28" fmla="*/ 5276469 h 5278088"/>
                <a:gd name="connsiteX29" fmla="*/ 2513441 w 5098881"/>
                <a:gd name="connsiteY29" fmla="*/ 1524 h 5278088"/>
                <a:gd name="connsiteX30" fmla="*/ 2507535 w 5098881"/>
                <a:gd name="connsiteY30" fmla="*/ 1524 h 5278088"/>
                <a:gd name="connsiteX31" fmla="*/ 2413047 w 5098881"/>
                <a:gd name="connsiteY31" fmla="*/ 0 h 5278088"/>
                <a:gd name="connsiteX32" fmla="*/ 2413047 w 5098881"/>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81" h="5278088">
                  <a:moveTo>
                    <a:pt x="2413047" y="476250"/>
                  </a:moveTo>
                  <a:cubicBezTo>
                    <a:pt x="2439431" y="476250"/>
                    <a:pt x="2465244" y="476631"/>
                    <a:pt x="2492009" y="477584"/>
                  </a:cubicBezTo>
                  <a:lnTo>
                    <a:pt x="2500201" y="477869"/>
                  </a:lnTo>
                  <a:lnTo>
                    <a:pt x="2508392" y="477869"/>
                  </a:lnTo>
                  <a:lnTo>
                    <a:pt x="2513250" y="477869"/>
                  </a:lnTo>
                  <a:cubicBezTo>
                    <a:pt x="2854721" y="477869"/>
                    <a:pt x="3166856" y="540925"/>
                    <a:pt x="3440985" y="665226"/>
                  </a:cubicBezTo>
                  <a:cubicBezTo>
                    <a:pt x="3689207" y="777812"/>
                    <a:pt x="3906281" y="940308"/>
                    <a:pt x="4086113" y="1148334"/>
                  </a:cubicBezTo>
                  <a:cubicBezTo>
                    <a:pt x="4258421" y="1347597"/>
                    <a:pt x="4392723" y="1583055"/>
                    <a:pt x="4485211" y="1848136"/>
                  </a:cubicBezTo>
                  <a:cubicBezTo>
                    <a:pt x="4576270" y="2109121"/>
                    <a:pt x="4622466" y="2385060"/>
                    <a:pt x="4622466" y="2668334"/>
                  </a:cubicBezTo>
                  <a:cubicBezTo>
                    <a:pt x="4622466" y="2947607"/>
                    <a:pt x="4577508" y="3217450"/>
                    <a:pt x="4488831" y="3470529"/>
                  </a:cubicBezTo>
                  <a:cubicBezTo>
                    <a:pt x="4398533" y="3728085"/>
                    <a:pt x="4266708" y="3956018"/>
                    <a:pt x="4097067" y="4147852"/>
                  </a:cubicBezTo>
                  <a:cubicBezTo>
                    <a:pt x="3918664" y="4349591"/>
                    <a:pt x="3701303" y="4507325"/>
                    <a:pt x="3450891" y="4616577"/>
                  </a:cubicBezTo>
                  <a:cubicBezTo>
                    <a:pt x="3171523" y="4738497"/>
                    <a:pt x="2850435" y="4800315"/>
                    <a:pt x="2496486" y="4800315"/>
                  </a:cubicBezTo>
                  <a:lnTo>
                    <a:pt x="2489152" y="4800315"/>
                  </a:lnTo>
                  <a:lnTo>
                    <a:pt x="2480770" y="4800315"/>
                  </a:lnTo>
                  <a:lnTo>
                    <a:pt x="2472388" y="4800600"/>
                  </a:lnTo>
                  <a:cubicBezTo>
                    <a:pt x="2444575" y="4801457"/>
                    <a:pt x="2416571" y="4801934"/>
                    <a:pt x="2389234" y="4801934"/>
                  </a:cubicBezTo>
                  <a:cubicBezTo>
                    <a:pt x="2075767" y="4801934"/>
                    <a:pt x="1791350" y="4742403"/>
                    <a:pt x="1543891" y="4624959"/>
                  </a:cubicBezTo>
                  <a:cubicBezTo>
                    <a:pt x="1319768" y="4518565"/>
                    <a:pt x="1124219" y="4364070"/>
                    <a:pt x="962771" y="4165854"/>
                  </a:cubicBezTo>
                  <a:cubicBezTo>
                    <a:pt x="806465" y="3973830"/>
                    <a:pt x="684641" y="3745135"/>
                    <a:pt x="600916" y="3486150"/>
                  </a:cubicBezTo>
                  <a:cubicBezTo>
                    <a:pt x="518048" y="3230023"/>
                    <a:pt x="476043" y="2956751"/>
                    <a:pt x="476043" y="2674049"/>
                  </a:cubicBezTo>
                  <a:cubicBezTo>
                    <a:pt x="476043" y="2386203"/>
                    <a:pt x="519477" y="2106073"/>
                    <a:pt x="605202" y="1841468"/>
                  </a:cubicBezTo>
                  <a:cubicBezTo>
                    <a:pt x="691880" y="1573721"/>
                    <a:pt x="817419" y="1336548"/>
                    <a:pt x="978201" y="1136333"/>
                  </a:cubicBezTo>
                  <a:cubicBezTo>
                    <a:pt x="1143841" y="930212"/>
                    <a:pt x="1343009" y="769620"/>
                    <a:pt x="1570085" y="658940"/>
                  </a:cubicBezTo>
                  <a:cubicBezTo>
                    <a:pt x="1818973" y="537686"/>
                    <a:pt x="2102532" y="476250"/>
                    <a:pt x="2413047" y="47625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769"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3B5778-846C-490F-931C-4FC6F253B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49" name="Freeform: Shape 48">
              <a:extLst>
                <a:ext uri="{FF2B5EF4-FFF2-40B4-BE49-F238E27FC236}">
                  <a16:creationId xmlns:a16="http://schemas.microsoft.com/office/drawing/2014/main" id="{D7B485B7-5D86-453C-9D47-6CB8286EA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sp useBgFill="1">
        <p:nvSpPr>
          <p:cNvPr id="34" name="Freeform: Shape 33">
            <a:extLst>
              <a:ext uri="{FF2B5EF4-FFF2-40B4-BE49-F238E27FC236}">
                <a16:creationId xmlns:a16="http://schemas.microsoft.com/office/drawing/2014/main" id="{53E907E0-C634-4384-A098-802B617CB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005"/>
            <a:ext cx="12192000" cy="4232195"/>
          </a:xfrm>
          <a:custGeom>
            <a:avLst/>
            <a:gdLst>
              <a:gd name="connsiteX0" fmla="*/ 9837677 w 12192000"/>
              <a:gd name="connsiteY0" fmla="*/ 579610 h 4484536"/>
              <a:gd name="connsiteX1" fmla="*/ 7968203 w 12192000"/>
              <a:gd name="connsiteY1" fmla="*/ 2449084 h 4484536"/>
              <a:gd name="connsiteX2" fmla="*/ 9837677 w 12192000"/>
              <a:gd name="connsiteY2" fmla="*/ 4318558 h 4484536"/>
              <a:gd name="connsiteX3" fmla="*/ 11707151 w 12192000"/>
              <a:gd name="connsiteY3" fmla="*/ 2449084 h 4484536"/>
              <a:gd name="connsiteX4" fmla="*/ 9837677 w 12192000"/>
              <a:gd name="connsiteY4" fmla="*/ 579610 h 4484536"/>
              <a:gd name="connsiteX5" fmla="*/ 6063538 w 12192000"/>
              <a:gd name="connsiteY5" fmla="*/ 579610 h 4484536"/>
              <a:gd name="connsiteX6" fmla="*/ 4194064 w 12192000"/>
              <a:gd name="connsiteY6" fmla="*/ 2449084 h 4484536"/>
              <a:gd name="connsiteX7" fmla="*/ 6063538 w 12192000"/>
              <a:gd name="connsiteY7" fmla="*/ 4318558 h 4484536"/>
              <a:gd name="connsiteX8" fmla="*/ 7933012 w 12192000"/>
              <a:gd name="connsiteY8" fmla="*/ 2449084 h 4484536"/>
              <a:gd name="connsiteX9" fmla="*/ 6063538 w 12192000"/>
              <a:gd name="connsiteY9" fmla="*/ 579610 h 4484536"/>
              <a:gd name="connsiteX10" fmla="*/ 2246984 w 12192000"/>
              <a:gd name="connsiteY10" fmla="*/ 579610 h 4484536"/>
              <a:gd name="connsiteX11" fmla="*/ 377510 w 12192000"/>
              <a:gd name="connsiteY11" fmla="*/ 2449084 h 4484536"/>
              <a:gd name="connsiteX12" fmla="*/ 2246984 w 12192000"/>
              <a:gd name="connsiteY12" fmla="*/ 4318558 h 4484536"/>
              <a:gd name="connsiteX13" fmla="*/ 4116458 w 12192000"/>
              <a:gd name="connsiteY13" fmla="*/ 2449084 h 4484536"/>
              <a:gd name="connsiteX14" fmla="*/ 2246984 w 12192000"/>
              <a:gd name="connsiteY14" fmla="*/ 579610 h 4484536"/>
              <a:gd name="connsiteX15" fmla="*/ 0 w 12192000"/>
              <a:gd name="connsiteY15" fmla="*/ 0 h 4484536"/>
              <a:gd name="connsiteX16" fmla="*/ 12192000 w 12192000"/>
              <a:gd name="connsiteY16" fmla="*/ 0 h 4484536"/>
              <a:gd name="connsiteX17" fmla="*/ 12192000 w 12192000"/>
              <a:gd name="connsiteY17" fmla="*/ 4484536 h 4484536"/>
              <a:gd name="connsiteX18" fmla="*/ 0 w 12192000"/>
              <a:gd name="connsiteY18" fmla="*/ 4484536 h 448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484536">
                <a:moveTo>
                  <a:pt x="9837677" y="579610"/>
                </a:moveTo>
                <a:cubicBezTo>
                  <a:pt x="8805195" y="579610"/>
                  <a:pt x="7968203" y="1416602"/>
                  <a:pt x="7968203" y="2449084"/>
                </a:cubicBezTo>
                <a:cubicBezTo>
                  <a:pt x="7968203" y="3481566"/>
                  <a:pt x="8805195" y="4318558"/>
                  <a:pt x="9837677" y="4318558"/>
                </a:cubicBezTo>
                <a:cubicBezTo>
                  <a:pt x="10870159" y="4318558"/>
                  <a:pt x="11707151" y="3481566"/>
                  <a:pt x="11707151" y="2449084"/>
                </a:cubicBezTo>
                <a:cubicBezTo>
                  <a:pt x="11707151" y="1416602"/>
                  <a:pt x="10870159" y="579610"/>
                  <a:pt x="9837677" y="579610"/>
                </a:cubicBezTo>
                <a:close/>
                <a:moveTo>
                  <a:pt x="6063538" y="579610"/>
                </a:moveTo>
                <a:cubicBezTo>
                  <a:pt x="5031056" y="579610"/>
                  <a:pt x="4194064" y="1416602"/>
                  <a:pt x="4194064" y="2449084"/>
                </a:cubicBezTo>
                <a:cubicBezTo>
                  <a:pt x="4194064" y="3481566"/>
                  <a:pt x="5031056" y="4318558"/>
                  <a:pt x="6063538" y="4318558"/>
                </a:cubicBezTo>
                <a:cubicBezTo>
                  <a:pt x="7096020" y="4318558"/>
                  <a:pt x="7933012" y="3481566"/>
                  <a:pt x="7933012" y="2449084"/>
                </a:cubicBezTo>
                <a:cubicBezTo>
                  <a:pt x="7933012" y="1416602"/>
                  <a:pt x="7096020" y="579610"/>
                  <a:pt x="6063538" y="579610"/>
                </a:cubicBezTo>
                <a:close/>
                <a:moveTo>
                  <a:pt x="2246984" y="579610"/>
                </a:moveTo>
                <a:cubicBezTo>
                  <a:pt x="1214502" y="579610"/>
                  <a:pt x="377510" y="1416602"/>
                  <a:pt x="377510" y="2449084"/>
                </a:cubicBezTo>
                <a:cubicBezTo>
                  <a:pt x="377510" y="3481566"/>
                  <a:pt x="1214502" y="4318558"/>
                  <a:pt x="2246984" y="4318558"/>
                </a:cubicBezTo>
                <a:cubicBezTo>
                  <a:pt x="3279466" y="4318558"/>
                  <a:pt x="4116458" y="3481566"/>
                  <a:pt x="4116458" y="2449084"/>
                </a:cubicBezTo>
                <a:cubicBezTo>
                  <a:pt x="4116458" y="1416602"/>
                  <a:pt x="3279466" y="579610"/>
                  <a:pt x="2246984" y="579610"/>
                </a:cubicBezTo>
                <a:close/>
                <a:moveTo>
                  <a:pt x="0" y="0"/>
                </a:moveTo>
                <a:lnTo>
                  <a:pt x="12192000" y="0"/>
                </a:lnTo>
                <a:lnTo>
                  <a:pt x="12192000" y="4484536"/>
                </a:lnTo>
                <a:lnTo>
                  <a:pt x="0" y="448453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842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3FEFB99-DF02-4074-979F-B369C314F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3AE7C-996A-FC29-4F4C-6FBCC95E4B1A}"/>
              </a:ext>
            </a:extLst>
          </p:cNvPr>
          <p:cNvSpPr>
            <a:spLocks noGrp="1"/>
          </p:cNvSpPr>
          <p:nvPr>
            <p:ph type="title"/>
          </p:nvPr>
        </p:nvSpPr>
        <p:spPr>
          <a:xfrm>
            <a:off x="4966012" y="5059192"/>
            <a:ext cx="6425867" cy="1160633"/>
          </a:xfrm>
        </p:spPr>
        <p:txBody>
          <a:bodyPr vert="horz" lIns="91440" tIns="45720" rIns="91440" bIns="45720" rtlCol="0" anchor="t">
            <a:normAutofit/>
          </a:bodyPr>
          <a:lstStyle/>
          <a:p>
            <a:pPr algn="r"/>
            <a:r>
              <a:rPr lang="en-US" sz="3600" kern="1200">
                <a:solidFill>
                  <a:schemeClr val="tx2"/>
                </a:solidFill>
                <a:latin typeface="+mj-lt"/>
                <a:ea typeface="+mj-ea"/>
                <a:cs typeface="+mj-cs"/>
              </a:rPr>
              <a:t>Schedule 3: Clear-fall a mature plantation and replant the site.</a:t>
            </a:r>
          </a:p>
        </p:txBody>
      </p:sp>
      <p:pic>
        <p:nvPicPr>
          <p:cNvPr id="14" name="Picture 13" descr="A large pile of logs&#10;&#10;AI-generated content may be incorrect.">
            <a:extLst>
              <a:ext uri="{FF2B5EF4-FFF2-40B4-BE49-F238E27FC236}">
                <a16:creationId xmlns:a16="http://schemas.microsoft.com/office/drawing/2014/main" id="{77434E88-A78C-EE76-D2B6-096B1B38771B}"/>
              </a:ext>
            </a:extLst>
          </p:cNvPr>
          <p:cNvPicPr>
            <a:picLocks noChangeAspect="1"/>
          </p:cNvPicPr>
          <p:nvPr/>
        </p:nvPicPr>
        <p:blipFill>
          <a:blip r:embed="rId2">
            <a:alphaModFix/>
            <a:extLst>
              <a:ext uri="{28A0092B-C50C-407E-A947-70E740481C1C}">
                <a14:useLocalDpi xmlns:a14="http://schemas.microsoft.com/office/drawing/2010/main" val="0"/>
              </a:ext>
            </a:extLst>
          </a:blip>
          <a:srcRect l="25000" r="-1" b="-1"/>
          <a:stretch>
            <a:fillRect/>
          </a:stretch>
        </p:blipFill>
        <p:spPr>
          <a:xfrm>
            <a:off x="4966006" y="198381"/>
            <a:ext cx="3765946" cy="376594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descr="A field of dirt and grass&#10;&#10;AI-generated content may be incorrect.">
            <a:extLst>
              <a:ext uri="{FF2B5EF4-FFF2-40B4-BE49-F238E27FC236}">
                <a16:creationId xmlns:a16="http://schemas.microsoft.com/office/drawing/2014/main" id="{B2900926-20A1-136B-42A2-AE5C90ACD13F}"/>
              </a:ext>
            </a:extLst>
          </p:cNvPr>
          <p:cNvPicPr>
            <a:picLocks noChangeAspect="1"/>
          </p:cNvPicPr>
          <p:nvPr/>
        </p:nvPicPr>
        <p:blipFill>
          <a:blip r:embed="rId3">
            <a:alphaModFix/>
            <a:extLst>
              <a:ext uri="{28A0092B-C50C-407E-A947-70E740481C1C}">
                <a14:useLocalDpi xmlns:a14="http://schemas.microsoft.com/office/drawing/2010/main" val="0"/>
              </a:ext>
            </a:extLst>
          </a:blip>
          <a:srcRect t="14703" r="2" b="2"/>
          <a:stretch>
            <a:fillRect/>
          </a:stretch>
        </p:blipFill>
        <p:spPr>
          <a:xfrm>
            <a:off x="1199083" y="10"/>
            <a:ext cx="4125131" cy="2489417"/>
          </a:xfrm>
          <a:custGeom>
            <a:avLst/>
            <a:gdLst/>
            <a:ahLst/>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4" name="Picture 3" descr="A person standing in a forest&#10;&#10;AI-generated content may be incorrect.">
            <a:extLst>
              <a:ext uri="{FF2B5EF4-FFF2-40B4-BE49-F238E27FC236}">
                <a16:creationId xmlns:a16="http://schemas.microsoft.com/office/drawing/2014/main" id="{D73C179F-8A77-E69A-2681-4E4B7362490F}"/>
              </a:ext>
            </a:extLst>
          </p:cNvPr>
          <p:cNvPicPr>
            <a:picLocks noChangeAspect="1"/>
          </p:cNvPicPr>
          <p:nvPr/>
        </p:nvPicPr>
        <p:blipFill>
          <a:blip r:embed="rId4">
            <a:alphaModFix/>
            <a:extLst>
              <a:ext uri="{28A0092B-C50C-407E-A947-70E740481C1C}">
                <a14:useLocalDpi xmlns:a14="http://schemas.microsoft.com/office/drawing/2010/main" val="0"/>
              </a:ext>
            </a:extLst>
          </a:blip>
          <a:srcRect r="4821" b="2"/>
          <a:stretch>
            <a:fillRect/>
          </a:stretch>
        </p:blipFill>
        <p:spPr>
          <a:xfrm>
            <a:off x="-7" y="2090403"/>
            <a:ext cx="4151360" cy="4767590"/>
          </a:xfrm>
          <a:custGeom>
            <a:avLst/>
            <a:gdLst/>
            <a:ahLst/>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grpSp>
        <p:nvGrpSpPr>
          <p:cNvPr id="27" name="Group 26">
            <a:extLst>
              <a:ext uri="{FF2B5EF4-FFF2-40B4-BE49-F238E27FC236}">
                <a16:creationId xmlns:a16="http://schemas.microsoft.com/office/drawing/2014/main" id="{B690E963-1C95-47AD-B5D6-1D75F938E1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6008" y="178095"/>
            <a:ext cx="3806641" cy="3806637"/>
            <a:chOff x="4966008" y="178095"/>
            <a:chExt cx="3806641" cy="3806637"/>
          </a:xfrm>
        </p:grpSpPr>
        <p:sp>
          <p:nvSpPr>
            <p:cNvPr id="28" name="Freeform: Shape 27">
              <a:extLst>
                <a:ext uri="{FF2B5EF4-FFF2-40B4-BE49-F238E27FC236}">
                  <a16:creationId xmlns:a16="http://schemas.microsoft.com/office/drawing/2014/main" id="{4015C684-F358-4950-AC5D-B07CC800F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997ABC0-08BD-4A6F-8238-C14E24903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55139CD-4815-48FB-9768-9DF081A49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8" y="273205"/>
              <a:ext cx="3727034" cy="3616507"/>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31" name="Freeform: Shape 30">
              <a:extLst>
                <a:ext uri="{FF2B5EF4-FFF2-40B4-BE49-F238E27FC236}">
                  <a16:creationId xmlns:a16="http://schemas.microsoft.com/office/drawing/2014/main" id="{82275A1F-D313-4C27-9719-333FE3879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66008" y="178095"/>
              <a:ext cx="3806641" cy="3806637"/>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87C3F845-7B24-47B8-BBCC-83DE18E7F8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35" y="0"/>
            <a:ext cx="4220052" cy="2578937"/>
            <a:chOff x="1109635" y="0"/>
            <a:chExt cx="4220052" cy="2578937"/>
          </a:xfrm>
        </p:grpSpPr>
        <p:sp>
          <p:nvSpPr>
            <p:cNvPr id="34" name="Freeform: Shape 33">
              <a:extLst>
                <a:ext uri="{FF2B5EF4-FFF2-40B4-BE49-F238E27FC236}">
                  <a16:creationId xmlns:a16="http://schemas.microsoft.com/office/drawing/2014/main" id="{D0A50A53-76B2-4EBD-98CB-D958322A8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0"/>
              <a:ext cx="4020469" cy="2502992"/>
            </a:xfrm>
            <a:custGeom>
              <a:avLst/>
              <a:gdLst>
                <a:gd name="connsiteX0" fmla="*/ 68048 w 4057646"/>
                <a:gd name="connsiteY0" fmla="*/ 0 h 2519172"/>
                <a:gd name="connsiteX1" fmla="*/ 263673 w 4057646"/>
                <a:gd name="connsiteY1" fmla="*/ 0 h 2519172"/>
                <a:gd name="connsiteX2" fmla="*/ 236664 w 4057646"/>
                <a:gd name="connsiteY2" fmla="*/ 35779 h 2519172"/>
                <a:gd name="connsiteX3" fmla="*/ 160449 w 4057646"/>
                <a:gd name="connsiteY3" fmla="*/ 186590 h 2519172"/>
                <a:gd name="connsiteX4" fmla="*/ 123371 w 4057646"/>
                <a:gd name="connsiteY4" fmla="*/ 353808 h 2519172"/>
                <a:gd name="connsiteX5" fmla="*/ 121238 w 4057646"/>
                <a:gd name="connsiteY5" fmla="*/ 375363 h 2519172"/>
                <a:gd name="connsiteX6" fmla="*/ 120135 w 4057646"/>
                <a:gd name="connsiteY6" fmla="*/ 397065 h 2519172"/>
                <a:gd name="connsiteX7" fmla="*/ 119178 w 4057646"/>
                <a:gd name="connsiteY7" fmla="*/ 418840 h 2519172"/>
                <a:gd name="connsiteX8" fmla="*/ 119252 w 4057646"/>
                <a:gd name="connsiteY8" fmla="*/ 441132 h 2519172"/>
                <a:gd name="connsiteX9" fmla="*/ 119840 w 4057646"/>
                <a:gd name="connsiteY9" fmla="*/ 485786 h 2519172"/>
                <a:gd name="connsiteX10" fmla="*/ 120282 w 4057646"/>
                <a:gd name="connsiteY10" fmla="*/ 508151 h 2519172"/>
                <a:gd name="connsiteX11" fmla="*/ 120502 w 4057646"/>
                <a:gd name="connsiteY11" fmla="*/ 519333 h 2519172"/>
                <a:gd name="connsiteX12" fmla="*/ 121386 w 4057646"/>
                <a:gd name="connsiteY12" fmla="*/ 530442 h 2519172"/>
                <a:gd name="connsiteX13" fmla="*/ 129331 w 4057646"/>
                <a:gd name="connsiteY13" fmla="*/ 619457 h 2519172"/>
                <a:gd name="connsiteX14" fmla="*/ 143087 w 4057646"/>
                <a:gd name="connsiteY14" fmla="*/ 707737 h 2519172"/>
                <a:gd name="connsiteX15" fmla="*/ 249760 w 4057646"/>
                <a:gd name="connsiteY15" fmla="*/ 1046659 h 2519172"/>
                <a:gd name="connsiteX16" fmla="*/ 416315 w 4057646"/>
                <a:gd name="connsiteY16" fmla="*/ 1357111 h 2519172"/>
                <a:gd name="connsiteX17" fmla="*/ 439783 w 4057646"/>
                <a:gd name="connsiteY17" fmla="*/ 1394189 h 2519172"/>
                <a:gd name="connsiteX18" fmla="*/ 464795 w 4057646"/>
                <a:gd name="connsiteY18" fmla="*/ 1430237 h 2519172"/>
                <a:gd name="connsiteX19" fmla="*/ 489440 w 4057646"/>
                <a:gd name="connsiteY19" fmla="*/ 1466432 h 2519172"/>
                <a:gd name="connsiteX20" fmla="*/ 515483 w 4057646"/>
                <a:gd name="connsiteY20" fmla="*/ 1501744 h 2519172"/>
                <a:gd name="connsiteX21" fmla="*/ 541084 w 4057646"/>
                <a:gd name="connsiteY21" fmla="*/ 1537350 h 2519172"/>
                <a:gd name="connsiteX22" fmla="*/ 568083 w 4057646"/>
                <a:gd name="connsiteY22" fmla="*/ 1571926 h 2519172"/>
                <a:gd name="connsiteX23" fmla="*/ 594935 w 4057646"/>
                <a:gd name="connsiteY23" fmla="*/ 1606650 h 2519172"/>
                <a:gd name="connsiteX24" fmla="*/ 623258 w 4057646"/>
                <a:gd name="connsiteY24" fmla="*/ 1640270 h 2519172"/>
                <a:gd name="connsiteX25" fmla="*/ 651802 w 4057646"/>
                <a:gd name="connsiteY25" fmla="*/ 1673669 h 2519172"/>
                <a:gd name="connsiteX26" fmla="*/ 681890 w 4057646"/>
                <a:gd name="connsiteY26" fmla="*/ 1705818 h 2519172"/>
                <a:gd name="connsiteX27" fmla="*/ 712421 w 4057646"/>
                <a:gd name="connsiteY27" fmla="*/ 1737525 h 2519172"/>
                <a:gd name="connsiteX28" fmla="*/ 720072 w 4057646"/>
                <a:gd name="connsiteY28" fmla="*/ 1745470 h 2519172"/>
                <a:gd name="connsiteX29" fmla="*/ 728090 w 4057646"/>
                <a:gd name="connsiteY29" fmla="*/ 1752974 h 2519172"/>
                <a:gd name="connsiteX30" fmla="*/ 744128 w 4057646"/>
                <a:gd name="connsiteY30" fmla="*/ 1768056 h 2519172"/>
                <a:gd name="connsiteX31" fmla="*/ 776277 w 4057646"/>
                <a:gd name="connsiteY31" fmla="*/ 1798218 h 2519172"/>
                <a:gd name="connsiteX32" fmla="*/ 784295 w 4057646"/>
                <a:gd name="connsiteY32" fmla="*/ 1805795 h 2519172"/>
                <a:gd name="connsiteX33" fmla="*/ 792682 w 4057646"/>
                <a:gd name="connsiteY33" fmla="*/ 1812931 h 2519172"/>
                <a:gd name="connsiteX34" fmla="*/ 809382 w 4057646"/>
                <a:gd name="connsiteY34" fmla="*/ 1827277 h 2519172"/>
                <a:gd name="connsiteX35" fmla="*/ 877137 w 4057646"/>
                <a:gd name="connsiteY35" fmla="*/ 1883776 h 2519172"/>
                <a:gd name="connsiteX36" fmla="*/ 1174126 w 4057646"/>
                <a:gd name="connsiteY36" fmla="*/ 2074755 h 2519172"/>
                <a:gd name="connsiteX37" fmla="*/ 1505765 w 4057646"/>
                <a:gd name="connsiteY37" fmla="*/ 2195920 h 2519172"/>
                <a:gd name="connsiteX38" fmla="*/ 1548801 w 4057646"/>
                <a:gd name="connsiteY38" fmla="*/ 2205557 h 2519172"/>
                <a:gd name="connsiteX39" fmla="*/ 1591985 w 4057646"/>
                <a:gd name="connsiteY39" fmla="*/ 2214385 h 2519172"/>
                <a:gd name="connsiteX40" fmla="*/ 1635463 w 4057646"/>
                <a:gd name="connsiteY40" fmla="*/ 2221448 h 2519172"/>
                <a:gd name="connsiteX41" fmla="*/ 1657165 w 4057646"/>
                <a:gd name="connsiteY41" fmla="*/ 2224978 h 2519172"/>
                <a:gd name="connsiteX42" fmla="*/ 1678941 w 4057646"/>
                <a:gd name="connsiteY42" fmla="*/ 2228068 h 2519172"/>
                <a:gd name="connsiteX43" fmla="*/ 1766264 w 4057646"/>
                <a:gd name="connsiteY43" fmla="*/ 2237412 h 2519172"/>
                <a:gd name="connsiteX44" fmla="*/ 1853735 w 4057646"/>
                <a:gd name="connsiteY44" fmla="*/ 2242414 h 2519172"/>
                <a:gd name="connsiteX45" fmla="*/ 1941133 w 4057646"/>
                <a:gd name="connsiteY45" fmla="*/ 2243444 h 2519172"/>
                <a:gd name="connsiteX46" fmla="*/ 1984758 w 4057646"/>
                <a:gd name="connsiteY46" fmla="*/ 2242120 h 2519172"/>
                <a:gd name="connsiteX47" fmla="*/ 2028236 w 4057646"/>
                <a:gd name="connsiteY47" fmla="*/ 2240795 h 2519172"/>
                <a:gd name="connsiteX48" fmla="*/ 2072155 w 4057646"/>
                <a:gd name="connsiteY48" fmla="*/ 2238368 h 2519172"/>
                <a:gd name="connsiteX49" fmla="*/ 2116222 w 4057646"/>
                <a:gd name="connsiteY49" fmla="*/ 2235425 h 2519172"/>
                <a:gd name="connsiteX50" fmla="*/ 2138218 w 4057646"/>
                <a:gd name="connsiteY50" fmla="*/ 2234175 h 2519172"/>
                <a:gd name="connsiteX51" fmla="*/ 2160068 w 4057646"/>
                <a:gd name="connsiteY51" fmla="*/ 2232041 h 2519172"/>
                <a:gd name="connsiteX52" fmla="*/ 2203693 w 4057646"/>
                <a:gd name="connsiteY52" fmla="*/ 2227922 h 2519172"/>
                <a:gd name="connsiteX53" fmla="*/ 2543792 w 4057646"/>
                <a:gd name="connsiteY53" fmla="*/ 2171717 h 2519172"/>
                <a:gd name="connsiteX54" fmla="*/ 2865426 w 4057646"/>
                <a:gd name="connsiteY54" fmla="*/ 2063426 h 2519172"/>
                <a:gd name="connsiteX55" fmla="*/ 2942303 w 4057646"/>
                <a:gd name="connsiteY55" fmla="*/ 2026275 h 2519172"/>
                <a:gd name="connsiteX56" fmla="*/ 3017341 w 4057646"/>
                <a:gd name="connsiteY56" fmla="*/ 1984636 h 2519172"/>
                <a:gd name="connsiteX57" fmla="*/ 3053903 w 4057646"/>
                <a:gd name="connsiteY57" fmla="*/ 1961830 h 2519172"/>
                <a:gd name="connsiteX58" fmla="*/ 3072221 w 4057646"/>
                <a:gd name="connsiteY58" fmla="*/ 1950354 h 2519172"/>
                <a:gd name="connsiteX59" fmla="*/ 3081344 w 4057646"/>
                <a:gd name="connsiteY59" fmla="*/ 1944616 h 2519172"/>
                <a:gd name="connsiteX60" fmla="*/ 3090172 w 4057646"/>
                <a:gd name="connsiteY60" fmla="*/ 1938363 h 2519172"/>
                <a:gd name="connsiteX61" fmla="*/ 3125705 w 4057646"/>
                <a:gd name="connsiteY61" fmla="*/ 1913497 h 2519172"/>
                <a:gd name="connsiteX62" fmla="*/ 3160796 w 4057646"/>
                <a:gd name="connsiteY62" fmla="*/ 1887822 h 2519172"/>
                <a:gd name="connsiteX63" fmla="*/ 3195005 w 4057646"/>
                <a:gd name="connsiteY63" fmla="*/ 1860750 h 2519172"/>
                <a:gd name="connsiteX64" fmla="*/ 3228625 w 4057646"/>
                <a:gd name="connsiteY64" fmla="*/ 1832868 h 2519172"/>
                <a:gd name="connsiteX65" fmla="*/ 3261435 w 4057646"/>
                <a:gd name="connsiteY65" fmla="*/ 1803809 h 2519172"/>
                <a:gd name="connsiteX66" fmla="*/ 3293511 w 4057646"/>
                <a:gd name="connsiteY66" fmla="*/ 1774088 h 2519172"/>
                <a:gd name="connsiteX67" fmla="*/ 3408422 w 4057646"/>
                <a:gd name="connsiteY67" fmla="*/ 1648141 h 2519172"/>
                <a:gd name="connsiteX68" fmla="*/ 3493024 w 4057646"/>
                <a:gd name="connsiteY68" fmla="*/ 1510792 h 2519172"/>
                <a:gd name="connsiteX69" fmla="*/ 3509134 w 4057646"/>
                <a:gd name="connsiteY69" fmla="*/ 1473935 h 2519172"/>
                <a:gd name="connsiteX70" fmla="*/ 3522965 w 4057646"/>
                <a:gd name="connsiteY70" fmla="*/ 1435092 h 2519172"/>
                <a:gd name="connsiteX71" fmla="*/ 3535619 w 4057646"/>
                <a:gd name="connsiteY71" fmla="*/ 1394851 h 2519172"/>
                <a:gd name="connsiteX72" fmla="*/ 3547463 w 4057646"/>
                <a:gd name="connsiteY72" fmla="*/ 1353433 h 2519172"/>
                <a:gd name="connsiteX73" fmla="*/ 3634713 w 4057646"/>
                <a:gd name="connsiteY73" fmla="*/ 995016 h 2519172"/>
                <a:gd name="connsiteX74" fmla="*/ 3749698 w 4057646"/>
                <a:gd name="connsiteY74" fmla="*/ 634906 h 2519172"/>
                <a:gd name="connsiteX75" fmla="*/ 3809287 w 4057646"/>
                <a:gd name="connsiteY75" fmla="*/ 317171 h 2519172"/>
                <a:gd name="connsiteX76" fmla="*/ 3797967 w 4057646"/>
                <a:gd name="connsiteY76" fmla="*/ 153596 h 2519172"/>
                <a:gd name="connsiteX77" fmla="*/ 3762954 w 4057646"/>
                <a:gd name="connsiteY77" fmla="*/ 0 h 2519172"/>
                <a:gd name="connsiteX78" fmla="*/ 4012007 w 4057646"/>
                <a:gd name="connsiteY78" fmla="*/ 0 h 2519172"/>
                <a:gd name="connsiteX79" fmla="*/ 4016752 w 4057646"/>
                <a:gd name="connsiteY79" fmla="*/ 15860 h 2519172"/>
                <a:gd name="connsiteX80" fmla="*/ 4057575 w 4057646"/>
                <a:gd name="connsiteY80" fmla="*/ 317613 h 2519172"/>
                <a:gd name="connsiteX81" fmla="*/ 4040434 w 4057646"/>
                <a:gd name="connsiteY81" fmla="*/ 522496 h 2519172"/>
                <a:gd name="connsiteX82" fmla="*/ 3986215 w 4057646"/>
                <a:gd name="connsiteY82" fmla="*/ 721053 h 2519172"/>
                <a:gd name="connsiteX83" fmla="*/ 3869244 w 4057646"/>
                <a:gd name="connsiteY83" fmla="*/ 1060858 h 2519172"/>
                <a:gd name="connsiteX84" fmla="*/ 3843201 w 4057646"/>
                <a:gd name="connsiteY84" fmla="*/ 1147078 h 2519172"/>
                <a:gd name="connsiteX85" fmla="*/ 3818041 w 4057646"/>
                <a:gd name="connsiteY85" fmla="*/ 1234402 h 2519172"/>
                <a:gd name="connsiteX86" fmla="*/ 3793029 w 4057646"/>
                <a:gd name="connsiteY86" fmla="*/ 1323418 h 2519172"/>
                <a:gd name="connsiteX87" fmla="*/ 3780228 w 4057646"/>
                <a:gd name="connsiteY87" fmla="*/ 1368588 h 2519172"/>
                <a:gd name="connsiteX88" fmla="*/ 3766397 w 4057646"/>
                <a:gd name="connsiteY88" fmla="*/ 1414714 h 2519172"/>
                <a:gd name="connsiteX89" fmla="*/ 3751464 w 4057646"/>
                <a:gd name="connsiteY89" fmla="*/ 1461429 h 2519172"/>
                <a:gd name="connsiteX90" fmla="*/ 3734985 w 4057646"/>
                <a:gd name="connsiteY90" fmla="*/ 1508659 h 2519172"/>
                <a:gd name="connsiteX91" fmla="*/ 3716519 w 4057646"/>
                <a:gd name="connsiteY91" fmla="*/ 1556183 h 2519172"/>
                <a:gd name="connsiteX92" fmla="*/ 3694891 w 4057646"/>
                <a:gd name="connsiteY92" fmla="*/ 1603487 h 2519172"/>
                <a:gd name="connsiteX93" fmla="*/ 3586086 w 4057646"/>
                <a:gd name="connsiteY93" fmla="*/ 1780121 h 2519172"/>
                <a:gd name="connsiteX94" fmla="*/ 3455651 w 4057646"/>
                <a:gd name="connsiteY94" fmla="*/ 1931300 h 2519172"/>
                <a:gd name="connsiteX95" fmla="*/ 3421370 w 4057646"/>
                <a:gd name="connsiteY95" fmla="*/ 1966244 h 2519172"/>
                <a:gd name="connsiteX96" fmla="*/ 3386719 w 4057646"/>
                <a:gd name="connsiteY96" fmla="*/ 2000821 h 2519172"/>
                <a:gd name="connsiteX97" fmla="*/ 3351040 w 4057646"/>
                <a:gd name="connsiteY97" fmla="*/ 2034587 h 2519172"/>
                <a:gd name="connsiteX98" fmla="*/ 3314918 w 4057646"/>
                <a:gd name="connsiteY98" fmla="*/ 2068060 h 2519172"/>
                <a:gd name="connsiteX99" fmla="*/ 3277767 w 4057646"/>
                <a:gd name="connsiteY99" fmla="*/ 2100577 h 2519172"/>
                <a:gd name="connsiteX100" fmla="*/ 3240028 w 4057646"/>
                <a:gd name="connsiteY100" fmla="*/ 2132726 h 2519172"/>
                <a:gd name="connsiteX101" fmla="*/ 3230537 w 4057646"/>
                <a:gd name="connsiteY101" fmla="*/ 2140744 h 2519172"/>
                <a:gd name="connsiteX102" fmla="*/ 3220679 w 4057646"/>
                <a:gd name="connsiteY102" fmla="*/ 2148395 h 2519172"/>
                <a:gd name="connsiteX103" fmla="*/ 3200964 w 4057646"/>
                <a:gd name="connsiteY103" fmla="*/ 2163624 h 2519172"/>
                <a:gd name="connsiteX104" fmla="*/ 3161458 w 4057646"/>
                <a:gd name="connsiteY104" fmla="*/ 2194154 h 2519172"/>
                <a:gd name="connsiteX105" fmla="*/ 3079358 w 4057646"/>
                <a:gd name="connsiteY105" fmla="*/ 2251831 h 2519172"/>
                <a:gd name="connsiteX106" fmla="*/ 2993505 w 4057646"/>
                <a:gd name="connsiteY106" fmla="*/ 2304725 h 2519172"/>
                <a:gd name="connsiteX107" fmla="*/ 2619639 w 4057646"/>
                <a:gd name="connsiteY107" fmla="*/ 2459216 h 2519172"/>
                <a:gd name="connsiteX108" fmla="*/ 2223555 w 4057646"/>
                <a:gd name="connsiteY108" fmla="*/ 2517333 h 2519172"/>
                <a:gd name="connsiteX109" fmla="*/ 2174045 w 4057646"/>
                <a:gd name="connsiteY109" fmla="*/ 2518657 h 2519172"/>
                <a:gd name="connsiteX110" fmla="*/ 2149327 w 4057646"/>
                <a:gd name="connsiteY110" fmla="*/ 2519172 h 2519172"/>
                <a:gd name="connsiteX111" fmla="*/ 2124681 w 4057646"/>
                <a:gd name="connsiteY111" fmla="*/ 2518804 h 2519172"/>
                <a:gd name="connsiteX112" fmla="*/ 2075466 w 4057646"/>
                <a:gd name="connsiteY112" fmla="*/ 2517627 h 2519172"/>
                <a:gd name="connsiteX113" fmla="*/ 2026102 w 4057646"/>
                <a:gd name="connsiteY113" fmla="*/ 2515494 h 2519172"/>
                <a:gd name="connsiteX114" fmla="*/ 1926714 w 4057646"/>
                <a:gd name="connsiteY114" fmla="*/ 2507401 h 2519172"/>
                <a:gd name="connsiteX115" fmla="*/ 1827987 w 4057646"/>
                <a:gd name="connsiteY115" fmla="*/ 2494380 h 2519172"/>
                <a:gd name="connsiteX116" fmla="*/ 1730290 w 4057646"/>
                <a:gd name="connsiteY116" fmla="*/ 2476356 h 2519172"/>
                <a:gd name="connsiteX117" fmla="*/ 1633771 w 4057646"/>
                <a:gd name="connsiteY117" fmla="*/ 2454066 h 2519172"/>
                <a:gd name="connsiteX118" fmla="*/ 1538649 w 4057646"/>
                <a:gd name="connsiteY118" fmla="*/ 2427581 h 2519172"/>
                <a:gd name="connsiteX119" fmla="*/ 1491640 w 4057646"/>
                <a:gd name="connsiteY119" fmla="*/ 2412795 h 2519172"/>
                <a:gd name="connsiteX120" fmla="*/ 1444925 w 4057646"/>
                <a:gd name="connsiteY120" fmla="*/ 2397493 h 2519172"/>
                <a:gd name="connsiteX121" fmla="*/ 1085919 w 4057646"/>
                <a:gd name="connsiteY121" fmla="*/ 2242414 h 2519172"/>
                <a:gd name="connsiteX122" fmla="*/ 756928 w 4057646"/>
                <a:gd name="connsiteY122" fmla="*/ 2034441 h 2519172"/>
                <a:gd name="connsiteX123" fmla="*/ 680934 w 4057646"/>
                <a:gd name="connsiteY123" fmla="*/ 1973601 h 2519172"/>
                <a:gd name="connsiteX124" fmla="*/ 608103 w 4057646"/>
                <a:gd name="connsiteY124" fmla="*/ 1909083 h 2519172"/>
                <a:gd name="connsiteX125" fmla="*/ 590226 w 4057646"/>
                <a:gd name="connsiteY125" fmla="*/ 1892604 h 2519172"/>
                <a:gd name="connsiteX126" fmla="*/ 581251 w 4057646"/>
                <a:gd name="connsiteY126" fmla="*/ 1884364 h 2519172"/>
                <a:gd name="connsiteX127" fmla="*/ 572644 w 4057646"/>
                <a:gd name="connsiteY127" fmla="*/ 1875757 h 2519172"/>
                <a:gd name="connsiteX128" fmla="*/ 538362 w 4057646"/>
                <a:gd name="connsiteY128" fmla="*/ 1841254 h 2519172"/>
                <a:gd name="connsiteX129" fmla="*/ 504153 w 4057646"/>
                <a:gd name="connsiteY129" fmla="*/ 1806605 h 2519172"/>
                <a:gd name="connsiteX130" fmla="*/ 471195 w 4057646"/>
                <a:gd name="connsiteY130" fmla="*/ 1770851 h 2519172"/>
                <a:gd name="connsiteX131" fmla="*/ 438385 w 4057646"/>
                <a:gd name="connsiteY131" fmla="*/ 1734877 h 2519172"/>
                <a:gd name="connsiteX132" fmla="*/ 407192 w 4057646"/>
                <a:gd name="connsiteY132" fmla="*/ 1697505 h 2519172"/>
                <a:gd name="connsiteX133" fmla="*/ 376294 w 4057646"/>
                <a:gd name="connsiteY133" fmla="*/ 1659912 h 2519172"/>
                <a:gd name="connsiteX134" fmla="*/ 347456 w 4057646"/>
                <a:gd name="connsiteY134" fmla="*/ 1620775 h 2519172"/>
                <a:gd name="connsiteX135" fmla="*/ 318986 w 4057646"/>
                <a:gd name="connsiteY135" fmla="*/ 1581343 h 2519172"/>
                <a:gd name="connsiteX136" fmla="*/ 292869 w 4057646"/>
                <a:gd name="connsiteY136" fmla="*/ 1540293 h 2519172"/>
                <a:gd name="connsiteX137" fmla="*/ 267121 w 4057646"/>
                <a:gd name="connsiteY137" fmla="*/ 1499095 h 2519172"/>
                <a:gd name="connsiteX138" fmla="*/ 243432 w 4057646"/>
                <a:gd name="connsiteY138" fmla="*/ 1456721 h 2519172"/>
                <a:gd name="connsiteX139" fmla="*/ 96152 w 4057646"/>
                <a:gd name="connsiteY139" fmla="*/ 1100216 h 2519172"/>
                <a:gd name="connsiteX140" fmla="*/ 21261 w 4057646"/>
                <a:gd name="connsiteY140" fmla="*/ 725908 h 2519172"/>
                <a:gd name="connsiteX141" fmla="*/ 11256 w 4057646"/>
                <a:gd name="connsiteY141" fmla="*/ 631522 h 2519172"/>
                <a:gd name="connsiteX142" fmla="*/ 4635 w 4057646"/>
                <a:gd name="connsiteY142" fmla="*/ 536989 h 2519172"/>
                <a:gd name="connsiteX143" fmla="*/ 3752 w 4057646"/>
                <a:gd name="connsiteY143" fmla="*/ 525145 h 2519172"/>
                <a:gd name="connsiteX144" fmla="*/ 3385 w 4057646"/>
                <a:gd name="connsiteY144" fmla="*/ 513301 h 2519172"/>
                <a:gd name="connsiteX145" fmla="*/ 2649 w 4057646"/>
                <a:gd name="connsiteY145" fmla="*/ 489612 h 2519172"/>
                <a:gd name="connsiteX146" fmla="*/ 883 w 4057646"/>
                <a:gd name="connsiteY146" fmla="*/ 442235 h 2519172"/>
                <a:gd name="connsiteX147" fmla="*/ 0 w 4057646"/>
                <a:gd name="connsiteY147" fmla="*/ 418473 h 2519172"/>
                <a:gd name="connsiteX148" fmla="*/ 73 w 4057646"/>
                <a:gd name="connsiteY148" fmla="*/ 394196 h 2519172"/>
                <a:gd name="connsiteX149" fmla="*/ 0 w 4057646"/>
                <a:gd name="connsiteY149" fmla="*/ 369919 h 2519172"/>
                <a:gd name="connsiteX150" fmla="*/ 1031 w 4057646"/>
                <a:gd name="connsiteY150" fmla="*/ 345568 h 2519172"/>
                <a:gd name="connsiteX151" fmla="*/ 24572 w 4057646"/>
                <a:gd name="connsiteY151" fmla="*/ 150101 h 2519172"/>
                <a:gd name="connsiteX152" fmla="*/ 49364 w 4057646"/>
                <a:gd name="connsiteY152" fmla="*/ 53214 h 25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57646" h="2519172">
                  <a:moveTo>
                    <a:pt x="68048" y="0"/>
                  </a:moveTo>
                  <a:lnTo>
                    <a:pt x="263673" y="0"/>
                  </a:lnTo>
                  <a:lnTo>
                    <a:pt x="236664" y="35779"/>
                  </a:lnTo>
                  <a:cubicBezTo>
                    <a:pt x="205178" y="82494"/>
                    <a:pt x="179430" y="133108"/>
                    <a:pt x="160449" y="186590"/>
                  </a:cubicBezTo>
                  <a:cubicBezTo>
                    <a:pt x="141396" y="240073"/>
                    <a:pt x="129110" y="296352"/>
                    <a:pt x="123371" y="353808"/>
                  </a:cubicBezTo>
                  <a:lnTo>
                    <a:pt x="121238" y="375363"/>
                  </a:lnTo>
                  <a:lnTo>
                    <a:pt x="120135" y="397065"/>
                  </a:lnTo>
                  <a:lnTo>
                    <a:pt x="119178" y="418840"/>
                  </a:lnTo>
                  <a:cubicBezTo>
                    <a:pt x="119032" y="426197"/>
                    <a:pt x="119178" y="433701"/>
                    <a:pt x="119252" y="441132"/>
                  </a:cubicBezTo>
                  <a:lnTo>
                    <a:pt x="119840" y="485786"/>
                  </a:lnTo>
                  <a:lnTo>
                    <a:pt x="120282" y="508151"/>
                  </a:lnTo>
                  <a:lnTo>
                    <a:pt x="120502" y="519333"/>
                  </a:lnTo>
                  <a:lnTo>
                    <a:pt x="121386" y="530442"/>
                  </a:lnTo>
                  <a:cubicBezTo>
                    <a:pt x="123740" y="560163"/>
                    <a:pt x="126167" y="589884"/>
                    <a:pt x="129331" y="619457"/>
                  </a:cubicBezTo>
                  <a:cubicBezTo>
                    <a:pt x="133597" y="648958"/>
                    <a:pt x="138306" y="678385"/>
                    <a:pt x="143087" y="707737"/>
                  </a:cubicBezTo>
                  <a:cubicBezTo>
                    <a:pt x="165084" y="824855"/>
                    <a:pt x="202823" y="938369"/>
                    <a:pt x="249760" y="1046659"/>
                  </a:cubicBezTo>
                  <a:cubicBezTo>
                    <a:pt x="296842" y="1155097"/>
                    <a:pt x="353562" y="1258311"/>
                    <a:pt x="416315" y="1357111"/>
                  </a:cubicBezTo>
                  <a:cubicBezTo>
                    <a:pt x="424186" y="1369470"/>
                    <a:pt x="431763" y="1381977"/>
                    <a:pt x="439783" y="1394189"/>
                  </a:cubicBezTo>
                  <a:cubicBezTo>
                    <a:pt x="448169" y="1406180"/>
                    <a:pt x="456629" y="1418172"/>
                    <a:pt x="464795" y="1430237"/>
                  </a:cubicBezTo>
                  <a:lnTo>
                    <a:pt x="489440" y="1466432"/>
                  </a:lnTo>
                  <a:lnTo>
                    <a:pt x="515483" y="1501744"/>
                  </a:lnTo>
                  <a:cubicBezTo>
                    <a:pt x="524163" y="1513515"/>
                    <a:pt x="532550" y="1525505"/>
                    <a:pt x="541084" y="1537350"/>
                  </a:cubicBezTo>
                  <a:lnTo>
                    <a:pt x="568083" y="1571926"/>
                  </a:lnTo>
                  <a:lnTo>
                    <a:pt x="594935" y="1606650"/>
                  </a:lnTo>
                  <a:cubicBezTo>
                    <a:pt x="604057" y="1618126"/>
                    <a:pt x="613841" y="1629014"/>
                    <a:pt x="623258" y="1640270"/>
                  </a:cubicBezTo>
                  <a:lnTo>
                    <a:pt x="651802" y="1673669"/>
                  </a:lnTo>
                  <a:cubicBezTo>
                    <a:pt x="661366" y="1684778"/>
                    <a:pt x="671812" y="1695077"/>
                    <a:pt x="681890" y="1705818"/>
                  </a:cubicBezTo>
                  <a:lnTo>
                    <a:pt x="712421" y="1737525"/>
                  </a:lnTo>
                  <a:lnTo>
                    <a:pt x="720072" y="1745470"/>
                  </a:lnTo>
                  <a:lnTo>
                    <a:pt x="728090" y="1752974"/>
                  </a:lnTo>
                  <a:lnTo>
                    <a:pt x="744128" y="1768056"/>
                  </a:lnTo>
                  <a:lnTo>
                    <a:pt x="776277" y="1798218"/>
                  </a:lnTo>
                  <a:lnTo>
                    <a:pt x="784295" y="1805795"/>
                  </a:lnTo>
                  <a:lnTo>
                    <a:pt x="792682" y="1812931"/>
                  </a:lnTo>
                  <a:lnTo>
                    <a:pt x="809382" y="1827277"/>
                  </a:lnTo>
                  <a:cubicBezTo>
                    <a:pt x="831672" y="1846404"/>
                    <a:pt x="853595" y="1866047"/>
                    <a:pt x="877137" y="1883776"/>
                  </a:cubicBezTo>
                  <a:cubicBezTo>
                    <a:pt x="969169" y="1957122"/>
                    <a:pt x="1068337" y="2022302"/>
                    <a:pt x="1174126" y="2074755"/>
                  </a:cubicBezTo>
                  <a:cubicBezTo>
                    <a:pt x="1279841" y="2127356"/>
                    <a:pt x="1391368" y="2168185"/>
                    <a:pt x="1505765" y="2195920"/>
                  </a:cubicBezTo>
                  <a:lnTo>
                    <a:pt x="1548801" y="2205557"/>
                  </a:lnTo>
                  <a:cubicBezTo>
                    <a:pt x="1563220" y="2208573"/>
                    <a:pt x="1577345" y="2212325"/>
                    <a:pt x="1591985" y="2214385"/>
                  </a:cubicBezTo>
                  <a:lnTo>
                    <a:pt x="1635463" y="2221448"/>
                  </a:lnTo>
                  <a:lnTo>
                    <a:pt x="1657165" y="2224978"/>
                  </a:lnTo>
                  <a:cubicBezTo>
                    <a:pt x="1664375" y="2226156"/>
                    <a:pt x="1671584" y="2227406"/>
                    <a:pt x="1678941" y="2228068"/>
                  </a:cubicBezTo>
                  <a:cubicBezTo>
                    <a:pt x="1708147" y="2231159"/>
                    <a:pt x="1737206" y="2234763"/>
                    <a:pt x="1766264" y="2237412"/>
                  </a:cubicBezTo>
                  <a:lnTo>
                    <a:pt x="1853735" y="2242414"/>
                  </a:lnTo>
                  <a:lnTo>
                    <a:pt x="1941133" y="2243444"/>
                  </a:lnTo>
                  <a:cubicBezTo>
                    <a:pt x="1955626" y="2243665"/>
                    <a:pt x="1970265" y="2242487"/>
                    <a:pt x="1984758" y="2242120"/>
                  </a:cubicBezTo>
                  <a:lnTo>
                    <a:pt x="2028236" y="2240795"/>
                  </a:lnTo>
                  <a:cubicBezTo>
                    <a:pt x="2042581" y="2240649"/>
                    <a:pt x="2057442" y="2239324"/>
                    <a:pt x="2072155" y="2238368"/>
                  </a:cubicBezTo>
                  <a:lnTo>
                    <a:pt x="2116222" y="2235425"/>
                  </a:lnTo>
                  <a:lnTo>
                    <a:pt x="2138218" y="2234175"/>
                  </a:lnTo>
                  <a:lnTo>
                    <a:pt x="2160068" y="2232041"/>
                  </a:lnTo>
                  <a:cubicBezTo>
                    <a:pt x="2174633" y="2230570"/>
                    <a:pt x="2189126" y="2229172"/>
                    <a:pt x="2203693" y="2227922"/>
                  </a:cubicBezTo>
                  <a:cubicBezTo>
                    <a:pt x="2319781" y="2216445"/>
                    <a:pt x="2433368" y="2198495"/>
                    <a:pt x="2543792" y="2171717"/>
                  </a:cubicBezTo>
                  <a:cubicBezTo>
                    <a:pt x="2654142" y="2144864"/>
                    <a:pt x="2761623" y="2109700"/>
                    <a:pt x="2865426" y="2063426"/>
                  </a:cubicBezTo>
                  <a:cubicBezTo>
                    <a:pt x="2891026" y="2051287"/>
                    <a:pt x="2916628" y="2038781"/>
                    <a:pt x="2942303" y="2026275"/>
                  </a:cubicBezTo>
                  <a:cubicBezTo>
                    <a:pt x="2967168" y="2012371"/>
                    <a:pt x="2992549" y="1999129"/>
                    <a:pt x="3017341" y="1984636"/>
                  </a:cubicBezTo>
                  <a:lnTo>
                    <a:pt x="3053903" y="1961830"/>
                  </a:lnTo>
                  <a:lnTo>
                    <a:pt x="3072221" y="1950354"/>
                  </a:lnTo>
                  <a:lnTo>
                    <a:pt x="3081344" y="1944616"/>
                  </a:lnTo>
                  <a:lnTo>
                    <a:pt x="3090172" y="1938363"/>
                  </a:lnTo>
                  <a:lnTo>
                    <a:pt x="3125705" y="1913497"/>
                  </a:lnTo>
                  <a:cubicBezTo>
                    <a:pt x="3137549" y="1905184"/>
                    <a:pt x="3149614" y="1897165"/>
                    <a:pt x="3160796" y="1887822"/>
                  </a:cubicBezTo>
                  <a:lnTo>
                    <a:pt x="3195005" y="1860750"/>
                  </a:lnTo>
                  <a:cubicBezTo>
                    <a:pt x="3206407" y="1851701"/>
                    <a:pt x="3217883" y="1842726"/>
                    <a:pt x="3228625" y="1832868"/>
                  </a:cubicBezTo>
                  <a:lnTo>
                    <a:pt x="3261435" y="1803809"/>
                  </a:lnTo>
                  <a:cubicBezTo>
                    <a:pt x="3272250" y="1794024"/>
                    <a:pt x="3283432" y="1784460"/>
                    <a:pt x="3293511" y="1774088"/>
                  </a:cubicBezTo>
                  <a:cubicBezTo>
                    <a:pt x="3335223" y="1733553"/>
                    <a:pt x="3375170" y="1691987"/>
                    <a:pt x="3408422" y="1648141"/>
                  </a:cubicBezTo>
                  <a:cubicBezTo>
                    <a:pt x="3443366" y="1604811"/>
                    <a:pt x="3470071" y="1559125"/>
                    <a:pt x="3493024" y="1510792"/>
                  </a:cubicBezTo>
                  <a:lnTo>
                    <a:pt x="3509134" y="1473935"/>
                  </a:lnTo>
                  <a:lnTo>
                    <a:pt x="3522965" y="1435092"/>
                  </a:lnTo>
                  <a:cubicBezTo>
                    <a:pt x="3527894" y="1422512"/>
                    <a:pt x="3531352" y="1408240"/>
                    <a:pt x="3535619" y="1394851"/>
                  </a:cubicBezTo>
                  <a:cubicBezTo>
                    <a:pt x="3539665" y="1381168"/>
                    <a:pt x="3543858" y="1367926"/>
                    <a:pt x="3547463" y="1353433"/>
                  </a:cubicBezTo>
                  <a:cubicBezTo>
                    <a:pt x="3576816" y="1240287"/>
                    <a:pt x="3601608" y="1116401"/>
                    <a:pt x="3634713" y="995016"/>
                  </a:cubicBezTo>
                  <a:cubicBezTo>
                    <a:pt x="3667303" y="873189"/>
                    <a:pt x="3706293" y="753054"/>
                    <a:pt x="3749698" y="634906"/>
                  </a:cubicBezTo>
                  <a:cubicBezTo>
                    <a:pt x="3787732" y="532869"/>
                    <a:pt x="3807669" y="425829"/>
                    <a:pt x="3809287" y="317171"/>
                  </a:cubicBezTo>
                  <a:cubicBezTo>
                    <a:pt x="3810170" y="262842"/>
                    <a:pt x="3806216" y="208146"/>
                    <a:pt x="3797967" y="153596"/>
                  </a:cubicBezTo>
                  <a:lnTo>
                    <a:pt x="3762954" y="0"/>
                  </a:lnTo>
                  <a:lnTo>
                    <a:pt x="4012007" y="0"/>
                  </a:lnTo>
                  <a:lnTo>
                    <a:pt x="4016752" y="15860"/>
                  </a:lnTo>
                  <a:cubicBezTo>
                    <a:pt x="4042071" y="113423"/>
                    <a:pt x="4056692" y="214877"/>
                    <a:pt x="4057575" y="317613"/>
                  </a:cubicBezTo>
                  <a:cubicBezTo>
                    <a:pt x="4058384" y="386030"/>
                    <a:pt x="4052278" y="454815"/>
                    <a:pt x="4040434" y="522496"/>
                  </a:cubicBezTo>
                  <a:cubicBezTo>
                    <a:pt x="4028369" y="590178"/>
                    <a:pt x="4009904" y="656756"/>
                    <a:pt x="3986215" y="721053"/>
                  </a:cubicBezTo>
                  <a:cubicBezTo>
                    <a:pt x="3944871" y="833758"/>
                    <a:pt x="3904704" y="946461"/>
                    <a:pt x="3869244" y="1060858"/>
                  </a:cubicBezTo>
                  <a:lnTo>
                    <a:pt x="3843201" y="1147078"/>
                  </a:lnTo>
                  <a:lnTo>
                    <a:pt x="3818041" y="1234402"/>
                  </a:lnTo>
                  <a:lnTo>
                    <a:pt x="3793029" y="1323418"/>
                  </a:lnTo>
                  <a:lnTo>
                    <a:pt x="3780228" y="1368588"/>
                  </a:lnTo>
                  <a:lnTo>
                    <a:pt x="3766397" y="1414714"/>
                  </a:lnTo>
                  <a:cubicBezTo>
                    <a:pt x="3762131" y="1429943"/>
                    <a:pt x="3756613" y="1445833"/>
                    <a:pt x="3751464" y="1461429"/>
                  </a:cubicBezTo>
                  <a:cubicBezTo>
                    <a:pt x="3746019" y="1477172"/>
                    <a:pt x="3741605" y="1492695"/>
                    <a:pt x="3734985" y="1508659"/>
                  </a:cubicBezTo>
                  <a:lnTo>
                    <a:pt x="3716519" y="1556183"/>
                  </a:lnTo>
                  <a:cubicBezTo>
                    <a:pt x="3709604" y="1572000"/>
                    <a:pt x="3702174" y="1587743"/>
                    <a:pt x="3694891" y="1603487"/>
                  </a:cubicBezTo>
                  <a:cubicBezTo>
                    <a:pt x="3664434" y="1665797"/>
                    <a:pt x="3628018" y="1726784"/>
                    <a:pt x="3586086" y="1780121"/>
                  </a:cubicBezTo>
                  <a:cubicBezTo>
                    <a:pt x="3545329" y="1835001"/>
                    <a:pt x="3500454" y="1883629"/>
                    <a:pt x="3455651" y="1931300"/>
                  </a:cubicBezTo>
                  <a:cubicBezTo>
                    <a:pt x="3444690" y="1943586"/>
                    <a:pt x="3432919" y="1954768"/>
                    <a:pt x="3421370" y="1966244"/>
                  </a:cubicBezTo>
                  <a:lnTo>
                    <a:pt x="3386719" y="2000821"/>
                  </a:lnTo>
                  <a:cubicBezTo>
                    <a:pt x="3375390" y="2012592"/>
                    <a:pt x="3363105" y="2023406"/>
                    <a:pt x="3351040" y="2034587"/>
                  </a:cubicBezTo>
                  <a:lnTo>
                    <a:pt x="3314918" y="2068060"/>
                  </a:lnTo>
                  <a:cubicBezTo>
                    <a:pt x="3303074" y="2079390"/>
                    <a:pt x="3290200" y="2089836"/>
                    <a:pt x="3277767" y="2100577"/>
                  </a:cubicBezTo>
                  <a:lnTo>
                    <a:pt x="3240028" y="2132726"/>
                  </a:lnTo>
                  <a:lnTo>
                    <a:pt x="3230537" y="2140744"/>
                  </a:lnTo>
                  <a:lnTo>
                    <a:pt x="3220679" y="2148395"/>
                  </a:lnTo>
                  <a:lnTo>
                    <a:pt x="3200964" y="2163624"/>
                  </a:lnTo>
                  <a:lnTo>
                    <a:pt x="3161458" y="2194154"/>
                  </a:lnTo>
                  <a:cubicBezTo>
                    <a:pt x="3134680" y="2213944"/>
                    <a:pt x="3106798" y="2232556"/>
                    <a:pt x="3079358" y="2251831"/>
                  </a:cubicBezTo>
                  <a:cubicBezTo>
                    <a:pt x="3051034" y="2269708"/>
                    <a:pt x="3022343" y="2287363"/>
                    <a:pt x="2993505" y="2304725"/>
                  </a:cubicBezTo>
                  <a:cubicBezTo>
                    <a:pt x="2876755" y="2372112"/>
                    <a:pt x="2750073" y="2424491"/>
                    <a:pt x="2619639" y="2459216"/>
                  </a:cubicBezTo>
                  <a:cubicBezTo>
                    <a:pt x="2489205" y="2494086"/>
                    <a:pt x="2355608" y="2512330"/>
                    <a:pt x="2223555" y="2517333"/>
                  </a:cubicBezTo>
                  <a:lnTo>
                    <a:pt x="2174045" y="2518657"/>
                  </a:lnTo>
                  <a:lnTo>
                    <a:pt x="2149327" y="2519172"/>
                  </a:lnTo>
                  <a:lnTo>
                    <a:pt x="2124681" y="2518804"/>
                  </a:lnTo>
                  <a:lnTo>
                    <a:pt x="2075466" y="2517627"/>
                  </a:lnTo>
                  <a:cubicBezTo>
                    <a:pt x="2059060" y="2517186"/>
                    <a:pt x="2042802" y="2517039"/>
                    <a:pt x="2026102" y="2515494"/>
                  </a:cubicBezTo>
                  <a:cubicBezTo>
                    <a:pt x="1992850" y="2512992"/>
                    <a:pt x="1959745" y="2511006"/>
                    <a:pt x="1926714" y="2507401"/>
                  </a:cubicBezTo>
                  <a:lnTo>
                    <a:pt x="1827987" y="2494380"/>
                  </a:lnTo>
                  <a:lnTo>
                    <a:pt x="1730290" y="2476356"/>
                  </a:lnTo>
                  <a:cubicBezTo>
                    <a:pt x="1697994" y="2469146"/>
                    <a:pt x="1665846" y="2461422"/>
                    <a:pt x="1633771" y="2454066"/>
                  </a:cubicBezTo>
                  <a:cubicBezTo>
                    <a:pt x="1601843" y="2446047"/>
                    <a:pt x="1570282" y="2436263"/>
                    <a:pt x="1538649" y="2427581"/>
                  </a:cubicBezTo>
                  <a:cubicBezTo>
                    <a:pt x="1522759" y="2423535"/>
                    <a:pt x="1507309" y="2417797"/>
                    <a:pt x="1491640" y="2412795"/>
                  </a:cubicBezTo>
                  <a:lnTo>
                    <a:pt x="1444925" y="2397493"/>
                  </a:lnTo>
                  <a:cubicBezTo>
                    <a:pt x="1320965" y="2354971"/>
                    <a:pt x="1200904" y="2303106"/>
                    <a:pt x="1085919" y="2242414"/>
                  </a:cubicBezTo>
                  <a:cubicBezTo>
                    <a:pt x="971008" y="2181648"/>
                    <a:pt x="860290" y="2113010"/>
                    <a:pt x="756928" y="2034441"/>
                  </a:cubicBezTo>
                  <a:cubicBezTo>
                    <a:pt x="730592" y="2015461"/>
                    <a:pt x="705947" y="1994274"/>
                    <a:pt x="680934" y="1973601"/>
                  </a:cubicBezTo>
                  <a:cubicBezTo>
                    <a:pt x="655480" y="1953370"/>
                    <a:pt x="632012" y="1931006"/>
                    <a:pt x="608103" y="1909083"/>
                  </a:cubicBezTo>
                  <a:lnTo>
                    <a:pt x="590226" y="1892604"/>
                  </a:lnTo>
                  <a:lnTo>
                    <a:pt x="581251" y="1884364"/>
                  </a:lnTo>
                  <a:lnTo>
                    <a:pt x="572644" y="1875757"/>
                  </a:lnTo>
                  <a:lnTo>
                    <a:pt x="538362" y="1841254"/>
                  </a:lnTo>
                  <a:cubicBezTo>
                    <a:pt x="527032" y="1829631"/>
                    <a:pt x="515115" y="1818670"/>
                    <a:pt x="504153" y="1806605"/>
                  </a:cubicBezTo>
                  <a:lnTo>
                    <a:pt x="471195" y="1770851"/>
                  </a:lnTo>
                  <a:cubicBezTo>
                    <a:pt x="460307" y="1758860"/>
                    <a:pt x="448978" y="1747163"/>
                    <a:pt x="438385" y="1734877"/>
                  </a:cubicBezTo>
                  <a:lnTo>
                    <a:pt x="407192" y="1697505"/>
                  </a:lnTo>
                  <a:cubicBezTo>
                    <a:pt x="396893" y="1684999"/>
                    <a:pt x="386299" y="1672640"/>
                    <a:pt x="376294" y="1659912"/>
                  </a:cubicBezTo>
                  <a:lnTo>
                    <a:pt x="347456" y="1620775"/>
                  </a:lnTo>
                  <a:lnTo>
                    <a:pt x="318986" y="1581343"/>
                  </a:lnTo>
                  <a:lnTo>
                    <a:pt x="292869" y="1540293"/>
                  </a:lnTo>
                  <a:cubicBezTo>
                    <a:pt x="284115" y="1526682"/>
                    <a:pt x="275655" y="1512852"/>
                    <a:pt x="267121" y="1499095"/>
                  </a:cubicBezTo>
                  <a:cubicBezTo>
                    <a:pt x="258955" y="1485117"/>
                    <a:pt x="251304" y="1470845"/>
                    <a:pt x="243432" y="1456721"/>
                  </a:cubicBezTo>
                  <a:cubicBezTo>
                    <a:pt x="180607" y="1343575"/>
                    <a:pt x="132053" y="1223220"/>
                    <a:pt x="96152" y="1100216"/>
                  </a:cubicBezTo>
                  <a:cubicBezTo>
                    <a:pt x="60031" y="977139"/>
                    <a:pt x="37004" y="851560"/>
                    <a:pt x="21261" y="725908"/>
                  </a:cubicBezTo>
                  <a:cubicBezTo>
                    <a:pt x="18171" y="694348"/>
                    <a:pt x="14934" y="662935"/>
                    <a:pt x="11256" y="631522"/>
                  </a:cubicBezTo>
                  <a:cubicBezTo>
                    <a:pt x="9122" y="599962"/>
                    <a:pt x="7136" y="568475"/>
                    <a:pt x="4635" y="536989"/>
                  </a:cubicBezTo>
                  <a:lnTo>
                    <a:pt x="3752" y="525145"/>
                  </a:lnTo>
                  <a:lnTo>
                    <a:pt x="3385" y="513301"/>
                  </a:lnTo>
                  <a:lnTo>
                    <a:pt x="2649" y="489612"/>
                  </a:lnTo>
                  <a:lnTo>
                    <a:pt x="883" y="442235"/>
                  </a:lnTo>
                  <a:cubicBezTo>
                    <a:pt x="662" y="434290"/>
                    <a:pt x="73" y="426492"/>
                    <a:pt x="0" y="418473"/>
                  </a:cubicBezTo>
                  <a:lnTo>
                    <a:pt x="73" y="394196"/>
                  </a:lnTo>
                  <a:lnTo>
                    <a:pt x="0" y="369919"/>
                  </a:lnTo>
                  <a:cubicBezTo>
                    <a:pt x="221" y="361827"/>
                    <a:pt x="662" y="353660"/>
                    <a:pt x="1031" y="345568"/>
                  </a:cubicBezTo>
                  <a:cubicBezTo>
                    <a:pt x="3531" y="280609"/>
                    <a:pt x="11036" y="215134"/>
                    <a:pt x="24572" y="150101"/>
                  </a:cubicBezTo>
                  <a:cubicBezTo>
                    <a:pt x="31340" y="117622"/>
                    <a:pt x="39634" y="85271"/>
                    <a:pt x="49364" y="532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699FB6C2-DFB6-4CDA-AA03-63504F579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95626" y="0"/>
              <a:ext cx="4061163" cy="2382175"/>
            </a:xfrm>
            <a:custGeom>
              <a:avLst/>
              <a:gdLst>
                <a:gd name="connsiteX0" fmla="*/ 76563 w 4173472"/>
                <a:gd name="connsiteY0" fmla="*/ 0 h 2479741"/>
                <a:gd name="connsiteX1" fmla="*/ 507137 w 4173472"/>
                <a:gd name="connsiteY1" fmla="*/ 0 h 2479741"/>
                <a:gd name="connsiteX2" fmla="*/ 489881 w 4173472"/>
                <a:gd name="connsiteY2" fmla="*/ 21874 h 2479741"/>
                <a:gd name="connsiteX3" fmla="*/ 375558 w 4173472"/>
                <a:gd name="connsiteY3" fmla="*/ 385809 h 2479741"/>
                <a:gd name="connsiteX4" fmla="*/ 516218 w 4173472"/>
                <a:gd name="connsiteY4" fmla="*/ 1062992 h 2479741"/>
                <a:gd name="connsiteX5" fmla="*/ 900090 w 4173472"/>
                <a:gd name="connsiteY5" fmla="*/ 1614522 h 2479741"/>
                <a:gd name="connsiteX6" fmla="*/ 2137483 w 4173472"/>
                <a:gd name="connsiteY6" fmla="*/ 2111759 h 2479741"/>
                <a:gd name="connsiteX7" fmla="*/ 2786930 w 4173472"/>
                <a:gd name="connsiteY7" fmla="*/ 2004500 h 2479741"/>
                <a:gd name="connsiteX8" fmla="*/ 3293804 w 4173472"/>
                <a:gd name="connsiteY8" fmla="*/ 1669476 h 2479741"/>
                <a:gd name="connsiteX9" fmla="*/ 3465289 w 4173472"/>
                <a:gd name="connsiteY9" fmla="*/ 1451056 h 2479741"/>
                <a:gd name="connsiteX10" fmla="*/ 3550774 w 4173472"/>
                <a:gd name="connsiteY10" fmla="*/ 1178492 h 2479741"/>
                <a:gd name="connsiteX11" fmla="*/ 3750434 w 4173472"/>
                <a:gd name="connsiteY11" fmla="*/ 533605 h 2479741"/>
                <a:gd name="connsiteX12" fmla="*/ 3784129 w 4173472"/>
                <a:gd name="connsiteY12" fmla="*/ 124013 h 2479741"/>
                <a:gd name="connsiteX13" fmla="*/ 3750753 w 4173472"/>
                <a:gd name="connsiteY13" fmla="*/ 0 h 2479741"/>
                <a:gd name="connsiteX14" fmla="*/ 4138160 w 4173472"/>
                <a:gd name="connsiteY14" fmla="*/ 0 h 2479741"/>
                <a:gd name="connsiteX15" fmla="*/ 4151855 w 4173472"/>
                <a:gd name="connsiteY15" fmla="*/ 50639 h 2479741"/>
                <a:gd name="connsiteX16" fmla="*/ 4102598 w 4173472"/>
                <a:gd name="connsiteY16" fmla="*/ 661023 h 2479741"/>
                <a:gd name="connsiteX17" fmla="*/ 3559234 w 4173472"/>
                <a:gd name="connsiteY17" fmla="*/ 1929682 h 2479741"/>
                <a:gd name="connsiteX18" fmla="*/ 2137335 w 4173472"/>
                <a:gd name="connsiteY18" fmla="*/ 2479741 h 2479741"/>
                <a:gd name="connsiteX19" fmla="*/ 636279 w 4173472"/>
                <a:gd name="connsiteY19" fmla="*/ 1876493 h 2479741"/>
                <a:gd name="connsiteX20" fmla="*/ 0 w 4173472"/>
                <a:gd name="connsiteY20" fmla="*/ 385957 h 2479741"/>
                <a:gd name="connsiteX21" fmla="*/ 72967 w 417347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3472" h="2479741">
                  <a:moveTo>
                    <a:pt x="76563" y="0"/>
                  </a:moveTo>
                  <a:lnTo>
                    <a:pt x="507137" y="0"/>
                  </a:lnTo>
                  <a:lnTo>
                    <a:pt x="489881" y="21874"/>
                  </a:lnTo>
                  <a:cubicBezTo>
                    <a:pt x="410797" y="135167"/>
                    <a:pt x="375558" y="247357"/>
                    <a:pt x="375558" y="385809"/>
                  </a:cubicBezTo>
                  <a:cubicBezTo>
                    <a:pt x="375558" y="621076"/>
                    <a:pt x="422862" y="848913"/>
                    <a:pt x="516218" y="1062992"/>
                  </a:cubicBezTo>
                  <a:cubicBezTo>
                    <a:pt x="606484" y="1270009"/>
                    <a:pt x="735594" y="1455544"/>
                    <a:pt x="900090" y="1614522"/>
                  </a:cubicBezTo>
                  <a:cubicBezTo>
                    <a:pt x="1231875" y="1935126"/>
                    <a:pt x="1671364" y="2111759"/>
                    <a:pt x="2137483" y="2111759"/>
                  </a:cubicBezTo>
                  <a:cubicBezTo>
                    <a:pt x="2387609" y="2111759"/>
                    <a:pt x="2600070" y="2076668"/>
                    <a:pt x="2786930" y="2004500"/>
                  </a:cubicBezTo>
                  <a:cubicBezTo>
                    <a:pt x="2970111" y="1933728"/>
                    <a:pt x="3135931" y="1824114"/>
                    <a:pt x="3293804" y="1669476"/>
                  </a:cubicBezTo>
                  <a:cubicBezTo>
                    <a:pt x="3403566" y="1561995"/>
                    <a:pt x="3442115" y="1498728"/>
                    <a:pt x="3465289" y="1451056"/>
                  </a:cubicBezTo>
                  <a:cubicBezTo>
                    <a:pt x="3498321" y="1383154"/>
                    <a:pt x="3520317" y="1297302"/>
                    <a:pt x="3550774" y="1178492"/>
                  </a:cubicBezTo>
                  <a:cubicBezTo>
                    <a:pt x="3589764" y="1026650"/>
                    <a:pt x="3643026" y="818603"/>
                    <a:pt x="3750434" y="533605"/>
                  </a:cubicBezTo>
                  <a:cubicBezTo>
                    <a:pt x="3799705" y="402785"/>
                    <a:pt x="3810947" y="267744"/>
                    <a:pt x="3784129" y="124013"/>
                  </a:cubicBezTo>
                  <a:lnTo>
                    <a:pt x="3750753" y="0"/>
                  </a:lnTo>
                  <a:lnTo>
                    <a:pt x="4138160" y="0"/>
                  </a:lnTo>
                  <a:lnTo>
                    <a:pt x="4151855" y="50639"/>
                  </a:lnTo>
                  <a:cubicBezTo>
                    <a:pt x="4189402" y="246427"/>
                    <a:pt x="4181112" y="452654"/>
                    <a:pt x="4102598" y="661023"/>
                  </a:cubicBezTo>
                  <a:cubicBezTo>
                    <a:pt x="3821867" y="1406254"/>
                    <a:pt x="3946048" y="1550813"/>
                    <a:pt x="3559234" y="1929682"/>
                  </a:cubicBezTo>
                  <a:cubicBezTo>
                    <a:pt x="3172420" y="2308551"/>
                    <a:pt x="2727561" y="2479741"/>
                    <a:pt x="2137335" y="2479741"/>
                  </a:cubicBezTo>
                  <a:cubicBezTo>
                    <a:pt x="1552332" y="2479741"/>
                    <a:pt x="1022210" y="2249551"/>
                    <a:pt x="636279" y="1876493"/>
                  </a:cubicBezTo>
                  <a:cubicBezTo>
                    <a:pt x="243506" y="1496815"/>
                    <a:pt x="0" y="969268"/>
                    <a:pt x="0" y="385957"/>
                  </a:cubicBezTo>
                  <a:cubicBezTo>
                    <a:pt x="0" y="241417"/>
                    <a:pt x="26769" y="117415"/>
                    <a:pt x="72967"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1CAE5C34-D461-4332-99DA-3064B8FC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1"/>
              <a:ext cx="4029342" cy="2427086"/>
            </a:xfrm>
            <a:custGeom>
              <a:avLst/>
              <a:gdLst>
                <a:gd name="connsiteX0" fmla="*/ 75009 w 4088432"/>
                <a:gd name="connsiteY0" fmla="*/ 0 h 2479741"/>
                <a:gd name="connsiteX1" fmla="*/ 496703 w 4088432"/>
                <a:gd name="connsiteY1" fmla="*/ 0 h 2479741"/>
                <a:gd name="connsiteX2" fmla="*/ 479803 w 4088432"/>
                <a:gd name="connsiteY2" fmla="*/ 21874 h 2479741"/>
                <a:gd name="connsiteX3" fmla="*/ 367834 w 4088432"/>
                <a:gd name="connsiteY3" fmla="*/ 385809 h 2479741"/>
                <a:gd name="connsiteX4" fmla="*/ 505624 w 4088432"/>
                <a:gd name="connsiteY4" fmla="*/ 1062992 h 2479741"/>
                <a:gd name="connsiteX5" fmla="*/ 881624 w 4088432"/>
                <a:gd name="connsiteY5" fmla="*/ 1614522 h 2479741"/>
                <a:gd name="connsiteX6" fmla="*/ 2093784 w 4088432"/>
                <a:gd name="connsiteY6" fmla="*/ 2111759 h 2479741"/>
                <a:gd name="connsiteX7" fmla="*/ 2729989 w 4088432"/>
                <a:gd name="connsiteY7" fmla="*/ 2004500 h 2479741"/>
                <a:gd name="connsiteX8" fmla="*/ 3226565 w 4088432"/>
                <a:gd name="connsiteY8" fmla="*/ 1669476 h 2479741"/>
                <a:gd name="connsiteX9" fmla="*/ 3394591 w 4088432"/>
                <a:gd name="connsiteY9" fmla="*/ 1451056 h 2479741"/>
                <a:gd name="connsiteX10" fmla="*/ 3478384 w 4088432"/>
                <a:gd name="connsiteY10" fmla="*/ 1178492 h 2479741"/>
                <a:gd name="connsiteX11" fmla="*/ 3673924 w 4088432"/>
                <a:gd name="connsiteY11" fmla="*/ 533605 h 2479741"/>
                <a:gd name="connsiteX12" fmla="*/ 3706967 w 4088432"/>
                <a:gd name="connsiteY12" fmla="*/ 124013 h 2479741"/>
                <a:gd name="connsiteX13" fmla="*/ 3674267 w 4088432"/>
                <a:gd name="connsiteY13" fmla="*/ 0 h 2479741"/>
                <a:gd name="connsiteX14" fmla="*/ 4053847 w 4088432"/>
                <a:gd name="connsiteY14" fmla="*/ 0 h 2479741"/>
                <a:gd name="connsiteX15" fmla="*/ 4067260 w 4088432"/>
                <a:gd name="connsiteY15" fmla="*/ 50639 h 2479741"/>
                <a:gd name="connsiteX16" fmla="*/ 4019026 w 4088432"/>
                <a:gd name="connsiteY16" fmla="*/ 661023 h 2479741"/>
                <a:gd name="connsiteX17" fmla="*/ 3486697 w 4088432"/>
                <a:gd name="connsiteY17" fmla="*/ 1929682 h 2479741"/>
                <a:gd name="connsiteX18" fmla="*/ 2093784 w 4088432"/>
                <a:gd name="connsiteY18" fmla="*/ 2479741 h 2479741"/>
                <a:gd name="connsiteX19" fmla="*/ 623331 w 4088432"/>
                <a:gd name="connsiteY19" fmla="*/ 1876493 h 2479741"/>
                <a:gd name="connsiteX20" fmla="*/ 0 w 4088432"/>
                <a:gd name="connsiteY20" fmla="*/ 385957 h 2479741"/>
                <a:gd name="connsiteX21" fmla="*/ 71486 w 408843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88432" h="2479741">
                  <a:moveTo>
                    <a:pt x="75009" y="0"/>
                  </a:moveTo>
                  <a:lnTo>
                    <a:pt x="496703" y="0"/>
                  </a:lnTo>
                  <a:lnTo>
                    <a:pt x="479803" y="21874"/>
                  </a:lnTo>
                  <a:cubicBezTo>
                    <a:pt x="402337" y="135167"/>
                    <a:pt x="367834" y="247357"/>
                    <a:pt x="367834" y="385809"/>
                  </a:cubicBezTo>
                  <a:cubicBezTo>
                    <a:pt x="367834" y="621076"/>
                    <a:pt x="414181" y="848913"/>
                    <a:pt x="505624" y="1062992"/>
                  </a:cubicBezTo>
                  <a:cubicBezTo>
                    <a:pt x="593979" y="1270009"/>
                    <a:pt x="720513" y="1455544"/>
                    <a:pt x="881624" y="1614522"/>
                  </a:cubicBezTo>
                  <a:cubicBezTo>
                    <a:pt x="1206643" y="1935126"/>
                    <a:pt x="1637155" y="2111759"/>
                    <a:pt x="2093784" y="2111759"/>
                  </a:cubicBezTo>
                  <a:cubicBezTo>
                    <a:pt x="2338835" y="2111759"/>
                    <a:pt x="2546955" y="2076668"/>
                    <a:pt x="2729989" y="2004500"/>
                  </a:cubicBezTo>
                  <a:cubicBezTo>
                    <a:pt x="2909492" y="1933728"/>
                    <a:pt x="3071927" y="1824114"/>
                    <a:pt x="3226565" y="1669476"/>
                  </a:cubicBezTo>
                  <a:cubicBezTo>
                    <a:pt x="3334119" y="1561995"/>
                    <a:pt x="3371859" y="1498728"/>
                    <a:pt x="3394591" y="1451056"/>
                  </a:cubicBezTo>
                  <a:cubicBezTo>
                    <a:pt x="3426961" y="1383154"/>
                    <a:pt x="3448516" y="1297302"/>
                    <a:pt x="3478384" y="1178492"/>
                  </a:cubicBezTo>
                  <a:cubicBezTo>
                    <a:pt x="3516491" y="1026650"/>
                    <a:pt x="3568724" y="818603"/>
                    <a:pt x="3673924" y="533605"/>
                  </a:cubicBezTo>
                  <a:cubicBezTo>
                    <a:pt x="3722202" y="402785"/>
                    <a:pt x="3733238" y="267744"/>
                    <a:pt x="3706967" y="124013"/>
                  </a:cubicBezTo>
                  <a:lnTo>
                    <a:pt x="3674267" y="0"/>
                  </a:lnTo>
                  <a:lnTo>
                    <a:pt x="4053847" y="0"/>
                  </a:lnTo>
                  <a:lnTo>
                    <a:pt x="4067260" y="50639"/>
                  </a:lnTo>
                  <a:cubicBezTo>
                    <a:pt x="4104034" y="246427"/>
                    <a:pt x="4095913" y="452654"/>
                    <a:pt x="4019026" y="661023"/>
                  </a:cubicBezTo>
                  <a:cubicBezTo>
                    <a:pt x="3743960" y="1406254"/>
                    <a:pt x="3865566" y="1550813"/>
                    <a:pt x="3486697" y="1929682"/>
                  </a:cubicBezTo>
                  <a:cubicBezTo>
                    <a:pt x="3107754" y="2308551"/>
                    <a:pt x="2671945" y="2479741"/>
                    <a:pt x="2093784" y="2479741"/>
                  </a:cubicBezTo>
                  <a:cubicBezTo>
                    <a:pt x="1520699" y="2479741"/>
                    <a:pt x="1001391" y="2249551"/>
                    <a:pt x="623331" y="1876493"/>
                  </a:cubicBezTo>
                  <a:cubicBezTo>
                    <a:pt x="238504" y="1496815"/>
                    <a:pt x="0" y="969268"/>
                    <a:pt x="0" y="385957"/>
                  </a:cubicBezTo>
                  <a:cubicBezTo>
                    <a:pt x="0" y="241417"/>
                    <a:pt x="26227" y="117415"/>
                    <a:pt x="71486"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7" name="Freeform: Shape 36">
              <a:extLst>
                <a:ext uri="{FF2B5EF4-FFF2-40B4-BE49-F238E27FC236}">
                  <a16:creationId xmlns:a16="http://schemas.microsoft.com/office/drawing/2014/main" id="{06A0E96C-BCAB-44A5-9D9B-5A00B9882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635" y="0"/>
              <a:ext cx="4220052" cy="2578937"/>
            </a:xfrm>
            <a:custGeom>
              <a:avLst/>
              <a:gdLst>
                <a:gd name="connsiteX0" fmla="*/ 52680 w 4259075"/>
                <a:gd name="connsiteY0" fmla="*/ 0 h 2595608"/>
                <a:gd name="connsiteX1" fmla="*/ 266378 w 4259075"/>
                <a:gd name="connsiteY1" fmla="*/ 0 h 2595608"/>
                <a:gd name="connsiteX2" fmla="*/ 242219 w 4259075"/>
                <a:gd name="connsiteY2" fmla="*/ 48699 h 2595608"/>
                <a:gd name="connsiteX3" fmla="*/ 210180 w 4259075"/>
                <a:gd name="connsiteY3" fmla="*/ 133991 h 2595608"/>
                <a:gd name="connsiteX4" fmla="*/ 172735 w 4259075"/>
                <a:gd name="connsiteY4" fmla="*/ 314155 h 2595608"/>
                <a:gd name="connsiteX5" fmla="*/ 170307 w 4259075"/>
                <a:gd name="connsiteY5" fmla="*/ 337329 h 2595608"/>
                <a:gd name="connsiteX6" fmla="*/ 168909 w 4259075"/>
                <a:gd name="connsiteY6" fmla="*/ 360650 h 2595608"/>
                <a:gd name="connsiteX7" fmla="*/ 167438 w 4259075"/>
                <a:gd name="connsiteY7" fmla="*/ 384044 h 2595608"/>
                <a:gd name="connsiteX8" fmla="*/ 167070 w 4259075"/>
                <a:gd name="connsiteY8" fmla="*/ 407953 h 2595608"/>
                <a:gd name="connsiteX9" fmla="*/ 166482 w 4259075"/>
                <a:gd name="connsiteY9" fmla="*/ 455919 h 2595608"/>
                <a:gd name="connsiteX10" fmla="*/ 166188 w 4259075"/>
                <a:gd name="connsiteY10" fmla="*/ 479901 h 2595608"/>
                <a:gd name="connsiteX11" fmla="*/ 166040 w 4259075"/>
                <a:gd name="connsiteY11" fmla="*/ 491893 h 2595608"/>
                <a:gd name="connsiteX12" fmla="*/ 166482 w 4259075"/>
                <a:gd name="connsiteY12" fmla="*/ 503884 h 2595608"/>
                <a:gd name="connsiteX13" fmla="*/ 170454 w 4259075"/>
                <a:gd name="connsiteY13" fmla="*/ 599962 h 2595608"/>
                <a:gd name="connsiteX14" fmla="*/ 179576 w 4259075"/>
                <a:gd name="connsiteY14" fmla="*/ 695746 h 2595608"/>
                <a:gd name="connsiteX15" fmla="*/ 193628 w 4259075"/>
                <a:gd name="connsiteY15" fmla="*/ 791089 h 2595608"/>
                <a:gd name="connsiteX16" fmla="*/ 195467 w 4259075"/>
                <a:gd name="connsiteY16" fmla="*/ 803006 h 2595608"/>
                <a:gd name="connsiteX17" fmla="*/ 197895 w 4259075"/>
                <a:gd name="connsiteY17" fmla="*/ 814777 h 2595608"/>
                <a:gd name="connsiteX18" fmla="*/ 202750 w 4259075"/>
                <a:gd name="connsiteY18" fmla="*/ 838393 h 2595608"/>
                <a:gd name="connsiteX19" fmla="*/ 212461 w 4259075"/>
                <a:gd name="connsiteY19" fmla="*/ 885695 h 2595608"/>
                <a:gd name="connsiteX20" fmla="*/ 264473 w 4259075"/>
                <a:gd name="connsiteY20" fmla="*/ 1071746 h 2595608"/>
                <a:gd name="connsiteX21" fmla="*/ 271903 w 4259075"/>
                <a:gd name="connsiteY21" fmla="*/ 1094773 h 2595608"/>
                <a:gd name="connsiteX22" fmla="*/ 280290 w 4259075"/>
                <a:gd name="connsiteY22" fmla="*/ 1117431 h 2595608"/>
                <a:gd name="connsiteX23" fmla="*/ 297431 w 4259075"/>
                <a:gd name="connsiteY23" fmla="*/ 1162675 h 2595608"/>
                <a:gd name="connsiteX24" fmla="*/ 335170 w 4259075"/>
                <a:gd name="connsiteY24" fmla="*/ 1251838 h 2595608"/>
                <a:gd name="connsiteX25" fmla="*/ 345029 w 4259075"/>
                <a:gd name="connsiteY25" fmla="*/ 1273981 h 2595608"/>
                <a:gd name="connsiteX26" fmla="*/ 355328 w 4259075"/>
                <a:gd name="connsiteY26" fmla="*/ 1295904 h 2595608"/>
                <a:gd name="connsiteX27" fmla="*/ 377177 w 4259075"/>
                <a:gd name="connsiteY27" fmla="*/ 1339088 h 2595608"/>
                <a:gd name="connsiteX28" fmla="*/ 399615 w 4259075"/>
                <a:gd name="connsiteY28" fmla="*/ 1382051 h 2595608"/>
                <a:gd name="connsiteX29" fmla="*/ 423818 w 4259075"/>
                <a:gd name="connsiteY29" fmla="*/ 1423984 h 2595608"/>
                <a:gd name="connsiteX30" fmla="*/ 651213 w 4259075"/>
                <a:gd name="connsiteY30" fmla="*/ 1736863 h 2595608"/>
                <a:gd name="connsiteX31" fmla="*/ 1267482 w 4259075"/>
                <a:gd name="connsiteY31" fmla="*/ 2190770 h 2595608"/>
                <a:gd name="connsiteX32" fmla="*/ 1626193 w 4259075"/>
                <a:gd name="connsiteY32" fmla="*/ 2317600 h 2595608"/>
                <a:gd name="connsiteX33" fmla="*/ 1672393 w 4259075"/>
                <a:gd name="connsiteY33" fmla="*/ 2328340 h 2595608"/>
                <a:gd name="connsiteX34" fmla="*/ 1718593 w 4259075"/>
                <a:gd name="connsiteY34" fmla="*/ 2338640 h 2595608"/>
                <a:gd name="connsiteX35" fmla="*/ 1765087 w 4259075"/>
                <a:gd name="connsiteY35" fmla="*/ 2347320 h 2595608"/>
                <a:gd name="connsiteX36" fmla="*/ 1788335 w 4259075"/>
                <a:gd name="connsiteY36" fmla="*/ 2351661 h 2595608"/>
                <a:gd name="connsiteX37" fmla="*/ 1811656 w 4259075"/>
                <a:gd name="connsiteY37" fmla="*/ 2355560 h 2595608"/>
                <a:gd name="connsiteX38" fmla="*/ 1905085 w 4259075"/>
                <a:gd name="connsiteY38" fmla="*/ 2368655 h 2595608"/>
                <a:gd name="connsiteX39" fmla="*/ 1998883 w 4259075"/>
                <a:gd name="connsiteY39" fmla="*/ 2377556 h 2595608"/>
                <a:gd name="connsiteX40" fmla="*/ 2092901 w 4259075"/>
                <a:gd name="connsiteY40" fmla="*/ 2382191 h 2595608"/>
                <a:gd name="connsiteX41" fmla="*/ 2186920 w 4259075"/>
                <a:gd name="connsiteY41" fmla="*/ 2383147 h 2595608"/>
                <a:gd name="connsiteX42" fmla="*/ 2376280 w 4259075"/>
                <a:gd name="connsiteY42" fmla="*/ 2374982 h 2595608"/>
                <a:gd name="connsiteX43" fmla="*/ 2746689 w 4259075"/>
                <a:gd name="connsiteY43" fmla="*/ 2317820 h 2595608"/>
                <a:gd name="connsiteX44" fmla="*/ 3097382 w 4259075"/>
                <a:gd name="connsiteY44" fmla="*/ 2193934 h 2595608"/>
                <a:gd name="connsiteX45" fmla="*/ 3418280 w 4259075"/>
                <a:gd name="connsiteY45" fmla="*/ 1997732 h 2595608"/>
                <a:gd name="connsiteX46" fmla="*/ 3455873 w 4259075"/>
                <a:gd name="connsiteY46" fmla="*/ 1968452 h 2595608"/>
                <a:gd name="connsiteX47" fmla="*/ 3493171 w 4259075"/>
                <a:gd name="connsiteY47" fmla="*/ 1938584 h 2595608"/>
                <a:gd name="connsiteX48" fmla="*/ 3529660 w 4259075"/>
                <a:gd name="connsiteY48" fmla="*/ 1907538 h 2595608"/>
                <a:gd name="connsiteX49" fmla="*/ 3565634 w 4259075"/>
                <a:gd name="connsiteY49" fmla="*/ 1875905 h 2595608"/>
                <a:gd name="connsiteX50" fmla="*/ 3698790 w 4259075"/>
                <a:gd name="connsiteY50" fmla="*/ 1740248 h 2595608"/>
                <a:gd name="connsiteX51" fmla="*/ 3805535 w 4259075"/>
                <a:gd name="connsiteY51" fmla="*/ 1585610 h 2595608"/>
                <a:gd name="connsiteX52" fmla="*/ 3826943 w 4259075"/>
                <a:gd name="connsiteY52" fmla="*/ 1543309 h 2595608"/>
                <a:gd name="connsiteX53" fmla="*/ 3845703 w 4259075"/>
                <a:gd name="connsiteY53" fmla="*/ 1499390 h 2595608"/>
                <a:gd name="connsiteX54" fmla="*/ 3862991 w 4259075"/>
                <a:gd name="connsiteY54" fmla="*/ 1454440 h 2595608"/>
                <a:gd name="connsiteX55" fmla="*/ 3878955 w 4259075"/>
                <a:gd name="connsiteY55" fmla="*/ 1408608 h 2595608"/>
                <a:gd name="connsiteX56" fmla="*/ 3935601 w 4259075"/>
                <a:gd name="connsiteY56" fmla="*/ 1220646 h 2595608"/>
                <a:gd name="connsiteX57" fmla="*/ 3963336 w 4259075"/>
                <a:gd name="connsiteY57" fmla="*/ 1125892 h 2595608"/>
                <a:gd name="connsiteX58" fmla="*/ 3991880 w 4259075"/>
                <a:gd name="connsiteY58" fmla="*/ 1031284 h 2595608"/>
                <a:gd name="connsiteX59" fmla="*/ 4118121 w 4259075"/>
                <a:gd name="connsiteY59" fmla="*/ 657271 h 2595608"/>
                <a:gd name="connsiteX60" fmla="*/ 4181462 w 4259075"/>
                <a:gd name="connsiteY60" fmla="*/ 275386 h 2595608"/>
                <a:gd name="connsiteX61" fmla="*/ 4159834 w 4259075"/>
                <a:gd name="connsiteY61" fmla="*/ 82935 h 2595608"/>
                <a:gd name="connsiteX62" fmla="*/ 4149387 w 4259075"/>
                <a:gd name="connsiteY62" fmla="*/ 35705 h 2595608"/>
                <a:gd name="connsiteX63" fmla="*/ 4140011 w 4259075"/>
                <a:gd name="connsiteY63" fmla="*/ 0 h 2595608"/>
                <a:gd name="connsiteX64" fmla="*/ 4206395 w 4259075"/>
                <a:gd name="connsiteY64" fmla="*/ 0 h 2595608"/>
                <a:gd name="connsiteX65" fmla="*/ 4215811 w 4259075"/>
                <a:gd name="connsiteY65" fmla="*/ 36622 h 2595608"/>
                <a:gd name="connsiteX66" fmla="*/ 4259075 w 4259075"/>
                <a:gd name="connsiteY66" fmla="*/ 465851 h 2595608"/>
                <a:gd name="connsiteX67" fmla="*/ 2129538 w 4259075"/>
                <a:gd name="connsiteY67" fmla="*/ 2595608 h 2595608"/>
                <a:gd name="connsiteX68" fmla="*/ 0 w 4259075"/>
                <a:gd name="connsiteY68" fmla="*/ 465851 h 2595608"/>
                <a:gd name="connsiteX69" fmla="*/ 43265 w 4259075"/>
                <a:gd name="connsiteY69" fmla="*/ 36622 h 259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59075" h="2595608">
                  <a:moveTo>
                    <a:pt x="52680" y="0"/>
                  </a:moveTo>
                  <a:lnTo>
                    <a:pt x="266378" y="0"/>
                  </a:lnTo>
                  <a:lnTo>
                    <a:pt x="242219" y="48699"/>
                  </a:lnTo>
                  <a:cubicBezTo>
                    <a:pt x="230117" y="76517"/>
                    <a:pt x="219413" y="104969"/>
                    <a:pt x="210180" y="133991"/>
                  </a:cubicBezTo>
                  <a:cubicBezTo>
                    <a:pt x="191716" y="192035"/>
                    <a:pt x="179430" y="252507"/>
                    <a:pt x="172735" y="314155"/>
                  </a:cubicBezTo>
                  <a:lnTo>
                    <a:pt x="170307" y="337329"/>
                  </a:lnTo>
                  <a:lnTo>
                    <a:pt x="168909" y="360650"/>
                  </a:lnTo>
                  <a:lnTo>
                    <a:pt x="167438" y="384044"/>
                  </a:lnTo>
                  <a:cubicBezTo>
                    <a:pt x="167144" y="391915"/>
                    <a:pt x="167217" y="400008"/>
                    <a:pt x="167070" y="407953"/>
                  </a:cubicBezTo>
                  <a:lnTo>
                    <a:pt x="166482" y="455919"/>
                  </a:lnTo>
                  <a:lnTo>
                    <a:pt x="166188" y="479901"/>
                  </a:lnTo>
                  <a:lnTo>
                    <a:pt x="166040" y="491893"/>
                  </a:lnTo>
                  <a:lnTo>
                    <a:pt x="166482" y="503884"/>
                  </a:lnTo>
                  <a:cubicBezTo>
                    <a:pt x="167880" y="535886"/>
                    <a:pt x="168836" y="567887"/>
                    <a:pt x="170454" y="599962"/>
                  </a:cubicBezTo>
                  <a:lnTo>
                    <a:pt x="179576" y="695746"/>
                  </a:lnTo>
                  <a:cubicBezTo>
                    <a:pt x="183696" y="727601"/>
                    <a:pt x="188920" y="759308"/>
                    <a:pt x="193628" y="791089"/>
                  </a:cubicBezTo>
                  <a:lnTo>
                    <a:pt x="195467" y="803006"/>
                  </a:lnTo>
                  <a:lnTo>
                    <a:pt x="197895" y="814777"/>
                  </a:lnTo>
                  <a:lnTo>
                    <a:pt x="202750" y="838393"/>
                  </a:lnTo>
                  <a:lnTo>
                    <a:pt x="212461" y="885695"/>
                  </a:lnTo>
                  <a:cubicBezTo>
                    <a:pt x="227174" y="948301"/>
                    <a:pt x="243580" y="1010759"/>
                    <a:pt x="264473" y="1071746"/>
                  </a:cubicBezTo>
                  <a:lnTo>
                    <a:pt x="271903" y="1094773"/>
                  </a:lnTo>
                  <a:cubicBezTo>
                    <a:pt x="274330" y="1102424"/>
                    <a:pt x="277494" y="1109854"/>
                    <a:pt x="280290" y="1117431"/>
                  </a:cubicBezTo>
                  <a:lnTo>
                    <a:pt x="297431" y="1162675"/>
                  </a:lnTo>
                  <a:cubicBezTo>
                    <a:pt x="308245" y="1193131"/>
                    <a:pt x="322223" y="1222264"/>
                    <a:pt x="335170" y="1251838"/>
                  </a:cubicBezTo>
                  <a:lnTo>
                    <a:pt x="345029" y="1273981"/>
                  </a:lnTo>
                  <a:cubicBezTo>
                    <a:pt x="348191" y="1281411"/>
                    <a:pt x="351576" y="1288768"/>
                    <a:pt x="355328" y="1295904"/>
                  </a:cubicBezTo>
                  <a:lnTo>
                    <a:pt x="377177" y="1339088"/>
                  </a:lnTo>
                  <a:cubicBezTo>
                    <a:pt x="384681" y="1353433"/>
                    <a:pt x="391670" y="1367999"/>
                    <a:pt x="399615" y="1382051"/>
                  </a:cubicBezTo>
                  <a:lnTo>
                    <a:pt x="423818" y="1423984"/>
                  </a:lnTo>
                  <a:cubicBezTo>
                    <a:pt x="488410" y="1535879"/>
                    <a:pt x="564993" y="1640859"/>
                    <a:pt x="651213" y="1736863"/>
                  </a:cubicBezTo>
                  <a:cubicBezTo>
                    <a:pt x="823359" y="1929387"/>
                    <a:pt x="1035894" y="2083878"/>
                    <a:pt x="1267482" y="2190770"/>
                  </a:cubicBezTo>
                  <a:cubicBezTo>
                    <a:pt x="1383276" y="2244327"/>
                    <a:pt x="1503558" y="2286849"/>
                    <a:pt x="1626193" y="2317600"/>
                  </a:cubicBezTo>
                  <a:lnTo>
                    <a:pt x="1672393" y="2328340"/>
                  </a:lnTo>
                  <a:cubicBezTo>
                    <a:pt x="1687843" y="2331798"/>
                    <a:pt x="1702997" y="2336138"/>
                    <a:pt x="1718593" y="2338640"/>
                  </a:cubicBezTo>
                  <a:lnTo>
                    <a:pt x="1765087" y="2347320"/>
                  </a:lnTo>
                  <a:lnTo>
                    <a:pt x="1788335" y="2351661"/>
                  </a:lnTo>
                  <a:cubicBezTo>
                    <a:pt x="1796060" y="2353132"/>
                    <a:pt x="1803784" y="2354677"/>
                    <a:pt x="1811656" y="2355560"/>
                  </a:cubicBezTo>
                  <a:cubicBezTo>
                    <a:pt x="1842848" y="2359900"/>
                    <a:pt x="1873893" y="2364608"/>
                    <a:pt x="1905085" y="2368655"/>
                  </a:cubicBezTo>
                  <a:cubicBezTo>
                    <a:pt x="1936425" y="2371377"/>
                    <a:pt x="1967691" y="2374393"/>
                    <a:pt x="1998883" y="2377556"/>
                  </a:cubicBezTo>
                  <a:lnTo>
                    <a:pt x="2092901" y="2382191"/>
                  </a:lnTo>
                  <a:cubicBezTo>
                    <a:pt x="2124241" y="2383074"/>
                    <a:pt x="2155580" y="2382780"/>
                    <a:pt x="2186920" y="2383147"/>
                  </a:cubicBezTo>
                  <a:cubicBezTo>
                    <a:pt x="2249966" y="2382118"/>
                    <a:pt x="2313601" y="2379837"/>
                    <a:pt x="2376280" y="2374982"/>
                  </a:cubicBezTo>
                  <a:cubicBezTo>
                    <a:pt x="2501932" y="2365565"/>
                    <a:pt x="2625966" y="2347394"/>
                    <a:pt x="2746689" y="2317820"/>
                  </a:cubicBezTo>
                  <a:cubicBezTo>
                    <a:pt x="2867412" y="2288320"/>
                    <a:pt x="2984824" y="2247196"/>
                    <a:pt x="3097382" y="2193934"/>
                  </a:cubicBezTo>
                  <a:cubicBezTo>
                    <a:pt x="3209939" y="2140524"/>
                    <a:pt x="3316978" y="2074093"/>
                    <a:pt x="3418280" y="1997732"/>
                  </a:cubicBezTo>
                  <a:lnTo>
                    <a:pt x="3455873" y="1968452"/>
                  </a:lnTo>
                  <a:cubicBezTo>
                    <a:pt x="3468453" y="1958667"/>
                    <a:pt x="3481253" y="1949177"/>
                    <a:pt x="3493171" y="1938584"/>
                  </a:cubicBezTo>
                  <a:lnTo>
                    <a:pt x="3529660" y="1907538"/>
                  </a:lnTo>
                  <a:cubicBezTo>
                    <a:pt x="3541799" y="1897091"/>
                    <a:pt x="3554232" y="1886940"/>
                    <a:pt x="3565634" y="1875905"/>
                  </a:cubicBezTo>
                  <a:cubicBezTo>
                    <a:pt x="3612570" y="1832721"/>
                    <a:pt x="3658623" y="1788508"/>
                    <a:pt x="3698790" y="1740248"/>
                  </a:cubicBezTo>
                  <a:cubicBezTo>
                    <a:pt x="3740576" y="1692871"/>
                    <a:pt x="3775152" y="1640859"/>
                    <a:pt x="3805535" y="1585610"/>
                  </a:cubicBezTo>
                  <a:cubicBezTo>
                    <a:pt x="3812745" y="1571559"/>
                    <a:pt x="3819954" y="1557508"/>
                    <a:pt x="3826943" y="1543309"/>
                  </a:cubicBezTo>
                  <a:lnTo>
                    <a:pt x="3845703" y="1499390"/>
                  </a:lnTo>
                  <a:cubicBezTo>
                    <a:pt x="3852324" y="1484897"/>
                    <a:pt x="3857253" y="1469448"/>
                    <a:pt x="3862991" y="1454440"/>
                  </a:cubicBezTo>
                  <a:cubicBezTo>
                    <a:pt x="3868583" y="1439286"/>
                    <a:pt x="3874174" y="1424204"/>
                    <a:pt x="3878955" y="1408608"/>
                  </a:cubicBezTo>
                  <a:cubicBezTo>
                    <a:pt x="3899406" y="1347033"/>
                    <a:pt x="3917431" y="1283765"/>
                    <a:pt x="3935601" y="1220646"/>
                  </a:cubicBezTo>
                  <a:lnTo>
                    <a:pt x="3963336" y="1125892"/>
                  </a:lnTo>
                  <a:lnTo>
                    <a:pt x="3991880" y="1031284"/>
                  </a:lnTo>
                  <a:cubicBezTo>
                    <a:pt x="4030576" y="905411"/>
                    <a:pt x="4073612" y="781084"/>
                    <a:pt x="4118121" y="657271"/>
                  </a:cubicBezTo>
                  <a:cubicBezTo>
                    <a:pt x="4162703" y="535077"/>
                    <a:pt x="4184551" y="404863"/>
                    <a:pt x="4181462" y="275386"/>
                  </a:cubicBezTo>
                  <a:cubicBezTo>
                    <a:pt x="4180138" y="210647"/>
                    <a:pt x="4172634" y="146202"/>
                    <a:pt x="4159834" y="82935"/>
                  </a:cubicBezTo>
                  <a:cubicBezTo>
                    <a:pt x="4156670" y="67119"/>
                    <a:pt x="4153506" y="51302"/>
                    <a:pt x="4149387" y="35705"/>
                  </a:cubicBezTo>
                  <a:lnTo>
                    <a:pt x="4140011" y="0"/>
                  </a:lnTo>
                  <a:lnTo>
                    <a:pt x="4206395" y="0"/>
                  </a:lnTo>
                  <a:lnTo>
                    <a:pt x="4215811" y="36622"/>
                  </a:lnTo>
                  <a:cubicBezTo>
                    <a:pt x="4244178" y="175266"/>
                    <a:pt x="4259075" y="318818"/>
                    <a:pt x="4259075" y="465851"/>
                  </a:cubicBezTo>
                  <a:cubicBezTo>
                    <a:pt x="4259075" y="1642109"/>
                    <a:pt x="3305650" y="2595608"/>
                    <a:pt x="2129538" y="2595608"/>
                  </a:cubicBezTo>
                  <a:cubicBezTo>
                    <a:pt x="953425" y="2595608"/>
                    <a:pt x="0" y="1642109"/>
                    <a:pt x="0" y="465851"/>
                  </a:cubicBezTo>
                  <a:cubicBezTo>
                    <a:pt x="0" y="318818"/>
                    <a:pt x="14897" y="175266"/>
                    <a:pt x="43265" y="3662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9" name="Group 38">
            <a:extLst>
              <a:ext uri="{FF2B5EF4-FFF2-40B4-BE49-F238E27FC236}">
                <a16:creationId xmlns:a16="http://schemas.microsoft.com/office/drawing/2014/main" id="{C6B2BFE7-4789-415B-95EB-14492FB3B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49865"/>
            <a:ext cx="4175089" cy="4808132"/>
            <a:chOff x="1" y="2085789"/>
            <a:chExt cx="4166196" cy="4772207"/>
          </a:xfrm>
        </p:grpSpPr>
        <p:sp>
          <p:nvSpPr>
            <p:cNvPr id="40" name="Freeform: Shape 39">
              <a:extLst>
                <a:ext uri="{FF2B5EF4-FFF2-40B4-BE49-F238E27FC236}">
                  <a16:creationId xmlns:a16="http://schemas.microsoft.com/office/drawing/2014/main" id="{5063D438-B9BE-462F-9922-5898C81E5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90729"/>
              <a:ext cx="4074689" cy="4767267"/>
            </a:xfrm>
            <a:custGeom>
              <a:avLst/>
              <a:gdLst>
                <a:gd name="connsiteX0" fmla="*/ 1046692 w 4074689"/>
                <a:gd name="connsiteY0" fmla="*/ 94 h 4767267"/>
                <a:gd name="connsiteX1" fmla="*/ 1337546 w 4074689"/>
                <a:gd name="connsiteY1" fmla="*/ 18298 h 4767267"/>
                <a:gd name="connsiteX2" fmla="*/ 1622724 w 4074689"/>
                <a:gd name="connsiteY2" fmla="*/ 72914 h 4767267"/>
                <a:gd name="connsiteX3" fmla="*/ 2166201 w 4074689"/>
                <a:gd name="connsiteY3" fmla="*/ 271457 h 4767267"/>
                <a:gd name="connsiteX4" fmla="*/ 2421822 w 4074689"/>
                <a:gd name="connsiteY4" fmla="*/ 407888 h 4767267"/>
                <a:gd name="connsiteX5" fmla="*/ 2665771 w 4074689"/>
                <a:gd name="connsiteY5" fmla="*/ 565095 h 4767267"/>
                <a:gd name="connsiteX6" fmla="*/ 3113618 w 4074689"/>
                <a:gd name="connsiteY6" fmla="*/ 937551 h 4767267"/>
                <a:gd name="connsiteX7" fmla="*/ 3499459 w 4074689"/>
                <a:gd name="connsiteY7" fmla="*/ 1380471 h 4767267"/>
                <a:gd name="connsiteX8" fmla="*/ 3808412 w 4074689"/>
                <a:gd name="connsiteY8" fmla="*/ 1887965 h 4767267"/>
                <a:gd name="connsiteX9" fmla="*/ 3927923 w 4074689"/>
                <a:gd name="connsiteY9" fmla="*/ 2163720 h 4767267"/>
                <a:gd name="connsiteX10" fmla="*/ 3953731 w 4074689"/>
                <a:gd name="connsiteY10" fmla="*/ 2234720 h 4767267"/>
                <a:gd name="connsiteX11" fmla="*/ 3977397 w 4074689"/>
                <a:gd name="connsiteY11" fmla="*/ 2306577 h 4767267"/>
                <a:gd name="connsiteX12" fmla="*/ 3998387 w 4074689"/>
                <a:gd name="connsiteY12" fmla="*/ 2379398 h 4767267"/>
                <a:gd name="connsiteX13" fmla="*/ 4016806 w 4074689"/>
                <a:gd name="connsiteY13" fmla="*/ 2453075 h 4767267"/>
                <a:gd name="connsiteX14" fmla="*/ 4073778 w 4074689"/>
                <a:gd name="connsiteY14" fmla="*/ 3058342 h 4767267"/>
                <a:gd name="connsiteX15" fmla="*/ 4041972 w 4074689"/>
                <a:gd name="connsiteY15" fmla="*/ 3360868 h 4767267"/>
                <a:gd name="connsiteX16" fmla="*/ 3967867 w 4074689"/>
                <a:gd name="connsiteY16" fmla="*/ 3653757 h 4767267"/>
                <a:gd name="connsiteX17" fmla="*/ 3869130 w 4074689"/>
                <a:gd name="connsiteY17" fmla="*/ 3936900 h 4767267"/>
                <a:gd name="connsiteX18" fmla="*/ 3807020 w 4074689"/>
                <a:gd name="connsiteY18" fmla="*/ 4077615 h 4767267"/>
                <a:gd name="connsiteX19" fmla="*/ 3727131 w 4074689"/>
                <a:gd name="connsiteY19" fmla="*/ 4214689 h 4767267"/>
                <a:gd name="connsiteX20" fmla="*/ 3624860 w 4074689"/>
                <a:gd name="connsiteY20" fmla="*/ 4341161 h 4767267"/>
                <a:gd name="connsiteX21" fmla="*/ 3565962 w 4074689"/>
                <a:gd name="connsiteY21" fmla="*/ 4397383 h 4767267"/>
                <a:gd name="connsiteX22" fmla="*/ 3503850 w 4074689"/>
                <a:gd name="connsiteY22" fmla="*/ 4447714 h 4767267"/>
                <a:gd name="connsiteX23" fmla="*/ 3256153 w 4074689"/>
                <a:gd name="connsiteY23" fmla="*/ 4606206 h 4767267"/>
                <a:gd name="connsiteX24" fmla="*/ 3038441 w 4074689"/>
                <a:gd name="connsiteY24" fmla="*/ 4750455 h 4767267"/>
                <a:gd name="connsiteX25" fmla="*/ 3017938 w 4074689"/>
                <a:gd name="connsiteY25" fmla="*/ 4767267 h 4767267"/>
                <a:gd name="connsiteX26" fmla="*/ 2539508 w 4074689"/>
                <a:gd name="connsiteY26" fmla="*/ 4767267 h 4767267"/>
                <a:gd name="connsiteX27" fmla="*/ 2572711 w 4074689"/>
                <a:gd name="connsiteY27" fmla="*/ 4733214 h 4767267"/>
                <a:gd name="connsiteX28" fmla="*/ 2626577 w 4074689"/>
                <a:gd name="connsiteY28" fmla="*/ 4680955 h 4767267"/>
                <a:gd name="connsiteX29" fmla="*/ 2865171 w 4074689"/>
                <a:gd name="connsiteY29" fmla="*/ 4494405 h 4767267"/>
                <a:gd name="connsiteX30" fmla="*/ 3121970 w 4074689"/>
                <a:gd name="connsiteY30" fmla="*/ 4352298 h 4767267"/>
                <a:gd name="connsiteX31" fmla="*/ 3243302 w 4074689"/>
                <a:gd name="connsiteY31" fmla="*/ 4291579 h 4767267"/>
                <a:gd name="connsiteX32" fmla="*/ 3351141 w 4074689"/>
                <a:gd name="connsiteY32" fmla="*/ 4228718 h 4767267"/>
                <a:gd name="connsiteX33" fmla="*/ 3515308 w 4074689"/>
                <a:gd name="connsiteY33" fmla="*/ 4066692 h 4767267"/>
                <a:gd name="connsiteX34" fmla="*/ 3619292 w 4074689"/>
                <a:gd name="connsiteY34" fmla="*/ 3844589 h 4767267"/>
                <a:gd name="connsiteX35" fmla="*/ 3670481 w 4074689"/>
                <a:gd name="connsiteY35" fmla="*/ 3588967 h 4767267"/>
                <a:gd name="connsiteX36" fmla="*/ 3679476 w 4074689"/>
                <a:gd name="connsiteY36" fmla="*/ 3328313 h 4767267"/>
                <a:gd name="connsiteX37" fmla="*/ 3662770 w 4074689"/>
                <a:gd name="connsiteY37" fmla="*/ 3071085 h 4767267"/>
                <a:gd name="connsiteX38" fmla="*/ 3624432 w 4074689"/>
                <a:gd name="connsiteY38" fmla="*/ 2817926 h 4767267"/>
                <a:gd name="connsiteX39" fmla="*/ 3564462 w 4074689"/>
                <a:gd name="connsiteY39" fmla="*/ 2569266 h 4767267"/>
                <a:gd name="connsiteX40" fmla="*/ 3401259 w 4074689"/>
                <a:gd name="connsiteY40" fmla="*/ 2080834 h 4767267"/>
                <a:gd name="connsiteX41" fmla="*/ 3160844 w 4074689"/>
                <a:gd name="connsiteY41" fmla="*/ 1617673 h 4767267"/>
                <a:gd name="connsiteX42" fmla="*/ 3014239 w 4074689"/>
                <a:gd name="connsiteY42" fmla="*/ 1399211 h 4767267"/>
                <a:gd name="connsiteX43" fmla="*/ 2850714 w 4074689"/>
                <a:gd name="connsiteY43" fmla="*/ 1191887 h 4767267"/>
                <a:gd name="connsiteX44" fmla="*/ 2477401 w 4074689"/>
                <a:gd name="connsiteY44" fmla="*/ 816647 h 4767267"/>
                <a:gd name="connsiteX45" fmla="*/ 2045190 w 4074689"/>
                <a:gd name="connsiteY45" fmla="*/ 511015 h 4767267"/>
                <a:gd name="connsiteX46" fmla="*/ 1987362 w 4074689"/>
                <a:gd name="connsiteY46" fmla="*/ 478889 h 4767267"/>
                <a:gd name="connsiteX47" fmla="*/ 1928785 w 4074689"/>
                <a:gd name="connsiteY47" fmla="*/ 448261 h 4767267"/>
                <a:gd name="connsiteX48" fmla="*/ 1869243 w 4074689"/>
                <a:gd name="connsiteY48" fmla="*/ 419561 h 4767267"/>
                <a:gd name="connsiteX49" fmla="*/ 1809059 w 4074689"/>
                <a:gd name="connsiteY49" fmla="*/ 392468 h 4767267"/>
                <a:gd name="connsiteX50" fmla="*/ 1561897 w 4074689"/>
                <a:gd name="connsiteY50" fmla="*/ 301763 h 4767267"/>
                <a:gd name="connsiteX51" fmla="*/ 1306490 w 4074689"/>
                <a:gd name="connsiteY51" fmla="*/ 243078 h 4767267"/>
                <a:gd name="connsiteX52" fmla="*/ 1046692 w 4074689"/>
                <a:gd name="connsiteY52" fmla="*/ 220804 h 4767267"/>
                <a:gd name="connsiteX53" fmla="*/ 524526 w 4074689"/>
                <a:gd name="connsiteY53" fmla="*/ 289662 h 4767267"/>
                <a:gd name="connsiteX54" fmla="*/ 40912 w 4074689"/>
                <a:gd name="connsiteY54" fmla="*/ 492810 h 4767267"/>
                <a:gd name="connsiteX55" fmla="*/ 0 w 4074689"/>
                <a:gd name="connsiteY55" fmla="*/ 518591 h 4767267"/>
                <a:gd name="connsiteX56" fmla="*/ 0 w 4074689"/>
                <a:gd name="connsiteY56" fmla="*/ 177282 h 4767267"/>
                <a:gd name="connsiteX57" fmla="*/ 49814 w 4074689"/>
                <a:gd name="connsiteY57" fmla="*/ 159522 h 4767267"/>
                <a:gd name="connsiteX58" fmla="*/ 472803 w 4074689"/>
                <a:gd name="connsiteY58" fmla="*/ 53745 h 4767267"/>
                <a:gd name="connsiteX59" fmla="*/ 1046692 w 4074689"/>
                <a:gd name="connsiteY59" fmla="*/ 94 h 476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74689" h="4767267">
                  <a:moveTo>
                    <a:pt x="1046692" y="94"/>
                  </a:moveTo>
                  <a:cubicBezTo>
                    <a:pt x="1144143" y="-870"/>
                    <a:pt x="1241380" y="5662"/>
                    <a:pt x="1337546" y="18298"/>
                  </a:cubicBezTo>
                  <a:cubicBezTo>
                    <a:pt x="1433819" y="30400"/>
                    <a:pt x="1528914" y="49354"/>
                    <a:pt x="1622724" y="72914"/>
                  </a:cubicBezTo>
                  <a:cubicBezTo>
                    <a:pt x="1810344" y="120355"/>
                    <a:pt x="1992074" y="188035"/>
                    <a:pt x="2166201" y="271457"/>
                  </a:cubicBezTo>
                  <a:cubicBezTo>
                    <a:pt x="2253157" y="313436"/>
                    <a:pt x="2338614" y="358628"/>
                    <a:pt x="2421822" y="407888"/>
                  </a:cubicBezTo>
                  <a:cubicBezTo>
                    <a:pt x="2505244" y="456721"/>
                    <a:pt x="2586740" y="509087"/>
                    <a:pt x="2665771" y="565095"/>
                  </a:cubicBezTo>
                  <a:cubicBezTo>
                    <a:pt x="2823835" y="677111"/>
                    <a:pt x="2974188" y="801119"/>
                    <a:pt x="3113618" y="937551"/>
                  </a:cubicBezTo>
                  <a:cubicBezTo>
                    <a:pt x="3253047" y="1073982"/>
                    <a:pt x="3382839" y="1221658"/>
                    <a:pt x="3499459" y="1380471"/>
                  </a:cubicBezTo>
                  <a:cubicBezTo>
                    <a:pt x="3616507" y="1539070"/>
                    <a:pt x="3719849" y="1709021"/>
                    <a:pt x="3808412" y="1887965"/>
                  </a:cubicBezTo>
                  <a:cubicBezTo>
                    <a:pt x="3852317" y="1977600"/>
                    <a:pt x="3892048" y="2069696"/>
                    <a:pt x="3927923" y="2163720"/>
                  </a:cubicBezTo>
                  <a:cubicBezTo>
                    <a:pt x="3936704" y="2187279"/>
                    <a:pt x="3945806" y="2210732"/>
                    <a:pt x="3953731" y="2234720"/>
                  </a:cubicBezTo>
                  <a:lnTo>
                    <a:pt x="3977397" y="2306577"/>
                  </a:lnTo>
                  <a:lnTo>
                    <a:pt x="3998387" y="2379398"/>
                  </a:lnTo>
                  <a:cubicBezTo>
                    <a:pt x="4005241" y="2403706"/>
                    <a:pt x="4010809" y="2428444"/>
                    <a:pt x="4016806" y="2453075"/>
                  </a:cubicBezTo>
                  <a:cubicBezTo>
                    <a:pt x="4062640" y="2650547"/>
                    <a:pt x="4078918" y="2855301"/>
                    <a:pt x="4073778" y="3058342"/>
                  </a:cubicBezTo>
                  <a:cubicBezTo>
                    <a:pt x="4071101" y="3159862"/>
                    <a:pt x="4060499" y="3261275"/>
                    <a:pt x="4041972" y="3360868"/>
                  </a:cubicBezTo>
                  <a:cubicBezTo>
                    <a:pt x="4023338" y="3460460"/>
                    <a:pt x="3997530" y="3558234"/>
                    <a:pt x="3967867" y="3653757"/>
                  </a:cubicBezTo>
                  <a:cubicBezTo>
                    <a:pt x="3938310" y="3749494"/>
                    <a:pt x="3906612" y="3842769"/>
                    <a:pt x="3869130" y="3936900"/>
                  </a:cubicBezTo>
                  <a:cubicBezTo>
                    <a:pt x="3850390" y="3983912"/>
                    <a:pt x="3830043" y="4031031"/>
                    <a:pt x="3807020" y="4077615"/>
                  </a:cubicBezTo>
                  <a:cubicBezTo>
                    <a:pt x="3783567" y="4124092"/>
                    <a:pt x="3757651" y="4170354"/>
                    <a:pt x="3727131" y="4214689"/>
                  </a:cubicBezTo>
                  <a:cubicBezTo>
                    <a:pt x="3697039" y="4259238"/>
                    <a:pt x="3662663" y="4301967"/>
                    <a:pt x="3624860" y="4341161"/>
                  </a:cubicBezTo>
                  <a:cubicBezTo>
                    <a:pt x="3605906" y="4360651"/>
                    <a:pt x="3586202" y="4379499"/>
                    <a:pt x="3565962" y="4397383"/>
                  </a:cubicBezTo>
                  <a:cubicBezTo>
                    <a:pt x="3545721" y="4415159"/>
                    <a:pt x="3524839" y="4431758"/>
                    <a:pt x="3503850" y="4447714"/>
                  </a:cubicBezTo>
                  <a:cubicBezTo>
                    <a:pt x="3419464" y="4511326"/>
                    <a:pt x="3334007" y="4558980"/>
                    <a:pt x="3256153" y="4606206"/>
                  </a:cubicBezTo>
                  <a:cubicBezTo>
                    <a:pt x="3177871" y="4652897"/>
                    <a:pt x="3105693" y="4699266"/>
                    <a:pt x="3038441" y="4750455"/>
                  </a:cubicBezTo>
                  <a:lnTo>
                    <a:pt x="3017938" y="4767267"/>
                  </a:lnTo>
                  <a:lnTo>
                    <a:pt x="2539508" y="4767267"/>
                  </a:lnTo>
                  <a:lnTo>
                    <a:pt x="2572711" y="4733214"/>
                  </a:lnTo>
                  <a:cubicBezTo>
                    <a:pt x="2589631" y="4716080"/>
                    <a:pt x="2608265" y="4698089"/>
                    <a:pt x="2626577" y="4680955"/>
                  </a:cubicBezTo>
                  <a:cubicBezTo>
                    <a:pt x="2700040" y="4611775"/>
                    <a:pt x="2780785" y="4549235"/>
                    <a:pt x="2865171" y="4494405"/>
                  </a:cubicBezTo>
                  <a:cubicBezTo>
                    <a:pt x="2949450" y="4439469"/>
                    <a:pt x="3037906" y="4393635"/>
                    <a:pt x="3121970" y="4352298"/>
                  </a:cubicBezTo>
                  <a:cubicBezTo>
                    <a:pt x="3163949" y="4331737"/>
                    <a:pt x="3204858" y="4311819"/>
                    <a:pt x="3243302" y="4291579"/>
                  </a:cubicBezTo>
                  <a:cubicBezTo>
                    <a:pt x="3281855" y="4271445"/>
                    <a:pt x="3318157" y="4251099"/>
                    <a:pt x="3351141" y="4228718"/>
                  </a:cubicBezTo>
                  <a:cubicBezTo>
                    <a:pt x="3417536" y="4184382"/>
                    <a:pt x="3471294" y="4131694"/>
                    <a:pt x="3515308" y="4066692"/>
                  </a:cubicBezTo>
                  <a:cubicBezTo>
                    <a:pt x="3559000" y="4001689"/>
                    <a:pt x="3593484" y="3925870"/>
                    <a:pt x="3619292" y="3844589"/>
                  </a:cubicBezTo>
                  <a:cubicBezTo>
                    <a:pt x="3644886" y="3763308"/>
                    <a:pt x="3661271" y="3675710"/>
                    <a:pt x="3670481" y="3588967"/>
                  </a:cubicBezTo>
                  <a:cubicBezTo>
                    <a:pt x="3679368" y="3501904"/>
                    <a:pt x="3681297" y="3414733"/>
                    <a:pt x="3679476" y="3328313"/>
                  </a:cubicBezTo>
                  <a:cubicBezTo>
                    <a:pt x="3676798" y="3241785"/>
                    <a:pt x="3671016" y="3156221"/>
                    <a:pt x="3662770" y="3071085"/>
                  </a:cubicBezTo>
                  <a:cubicBezTo>
                    <a:pt x="3654524" y="2985950"/>
                    <a:pt x="3641995" y="2901456"/>
                    <a:pt x="3624432" y="2817926"/>
                  </a:cubicBezTo>
                  <a:cubicBezTo>
                    <a:pt x="3607083" y="2734290"/>
                    <a:pt x="3586415" y="2651617"/>
                    <a:pt x="3564462" y="2569266"/>
                  </a:cubicBezTo>
                  <a:cubicBezTo>
                    <a:pt x="3520556" y="2404563"/>
                    <a:pt x="3468939" y="2240181"/>
                    <a:pt x="3401259" y="2080834"/>
                  </a:cubicBezTo>
                  <a:cubicBezTo>
                    <a:pt x="3333578" y="1921592"/>
                    <a:pt x="3253047" y="1766420"/>
                    <a:pt x="3160844" y="1617673"/>
                  </a:cubicBezTo>
                  <a:cubicBezTo>
                    <a:pt x="3114475" y="1543460"/>
                    <a:pt x="3065749" y="1470426"/>
                    <a:pt x="3014239" y="1399211"/>
                  </a:cubicBezTo>
                  <a:cubicBezTo>
                    <a:pt x="2962729" y="1327997"/>
                    <a:pt x="2907792" y="1259032"/>
                    <a:pt x="2850714" y="1191887"/>
                  </a:cubicBezTo>
                  <a:cubicBezTo>
                    <a:pt x="2736878" y="1057276"/>
                    <a:pt x="2612012" y="931233"/>
                    <a:pt x="2477401" y="816647"/>
                  </a:cubicBezTo>
                  <a:cubicBezTo>
                    <a:pt x="2343112" y="701634"/>
                    <a:pt x="2198435" y="598614"/>
                    <a:pt x="2045190" y="511015"/>
                  </a:cubicBezTo>
                  <a:cubicBezTo>
                    <a:pt x="2025914" y="500307"/>
                    <a:pt x="2006746" y="489276"/>
                    <a:pt x="1987362" y="478889"/>
                  </a:cubicBezTo>
                  <a:lnTo>
                    <a:pt x="1928785" y="448261"/>
                  </a:lnTo>
                  <a:lnTo>
                    <a:pt x="1869243" y="419561"/>
                  </a:lnTo>
                  <a:cubicBezTo>
                    <a:pt x="1849324" y="410137"/>
                    <a:pt x="1829085" y="401570"/>
                    <a:pt x="1809059" y="392468"/>
                  </a:cubicBezTo>
                  <a:cubicBezTo>
                    <a:pt x="1728528" y="357129"/>
                    <a:pt x="1645748" y="327144"/>
                    <a:pt x="1561897" y="301763"/>
                  </a:cubicBezTo>
                  <a:cubicBezTo>
                    <a:pt x="1478046" y="276490"/>
                    <a:pt x="1392590" y="257107"/>
                    <a:pt x="1306490" y="243078"/>
                  </a:cubicBezTo>
                  <a:cubicBezTo>
                    <a:pt x="1220284" y="229264"/>
                    <a:pt x="1133435" y="221875"/>
                    <a:pt x="1046692" y="220804"/>
                  </a:cubicBezTo>
                  <a:cubicBezTo>
                    <a:pt x="870424" y="219519"/>
                    <a:pt x="694048" y="242757"/>
                    <a:pt x="524526" y="289662"/>
                  </a:cubicBezTo>
                  <a:cubicBezTo>
                    <a:pt x="354790" y="336139"/>
                    <a:pt x="192871" y="407246"/>
                    <a:pt x="40912" y="492810"/>
                  </a:cubicBezTo>
                  <a:lnTo>
                    <a:pt x="0" y="518591"/>
                  </a:lnTo>
                  <a:lnTo>
                    <a:pt x="0" y="177282"/>
                  </a:lnTo>
                  <a:lnTo>
                    <a:pt x="49814" y="159522"/>
                  </a:lnTo>
                  <a:cubicBezTo>
                    <a:pt x="188762" y="114083"/>
                    <a:pt x="330481" y="79607"/>
                    <a:pt x="472803" y="53745"/>
                  </a:cubicBezTo>
                  <a:cubicBezTo>
                    <a:pt x="662778" y="19369"/>
                    <a:pt x="854682" y="1592"/>
                    <a:pt x="1046692" y="94"/>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B722CC46-32AB-4723-A136-9EA63606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260008 w 4094322"/>
                <a:gd name="connsiteY4" fmla="*/ 4728300 h 4728300"/>
                <a:gd name="connsiteX5" fmla="*/ 2292097 w 4094322"/>
                <a:gd name="connsiteY5" fmla="*/ 4693324 h 4728300"/>
                <a:gd name="connsiteX6" fmla="*/ 2443561 w 4094322"/>
                <a:gd name="connsiteY6" fmla="*/ 4534364 h 4728300"/>
                <a:gd name="connsiteX7" fmla="*/ 3133428 w 4094322"/>
                <a:gd name="connsiteY7" fmla="*/ 4037578 h 4728300"/>
                <a:gd name="connsiteX8" fmla="*/ 3355959 w 4094322"/>
                <a:gd name="connsiteY8" fmla="*/ 3895577 h 4728300"/>
                <a:gd name="connsiteX9" fmla="*/ 3489499 w 4094322"/>
                <a:gd name="connsiteY9" fmla="*/ 3607080 h 4728300"/>
                <a:gd name="connsiteX10" fmla="*/ 3497210 w 4094322"/>
                <a:gd name="connsiteY10" fmla="*/ 2604727 h 4728300"/>
                <a:gd name="connsiteX11" fmla="*/ 3031050 w 4094322"/>
                <a:gd name="connsiteY11" fmla="*/ 1655061 h 4728300"/>
                <a:gd name="connsiteX12" fmla="*/ 2095629 w 4094322"/>
                <a:gd name="connsiteY12" fmla="*/ 837436 h 4728300"/>
                <a:gd name="connsiteX13" fmla="*/ 1040588 w 4094322"/>
                <a:gd name="connsiteY13" fmla="*/ 535445 h 4728300"/>
                <a:gd name="connsiteX14" fmla="*/ 98003 w 4094322"/>
                <a:gd name="connsiteY14" fmla="*/ 725234 h 4728300"/>
                <a:gd name="connsiteX15" fmla="*/ 0 w 4094322"/>
                <a:gd name="connsiteY15" fmla="*/ 772488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260008" y="4728300"/>
                  </a:lnTo>
                  <a:lnTo>
                    <a:pt x="2292097" y="4693324"/>
                  </a:lnTo>
                  <a:cubicBezTo>
                    <a:pt x="2341184" y="4640489"/>
                    <a:pt x="2391515" y="4587319"/>
                    <a:pt x="2443561" y="4534364"/>
                  </a:cubicBezTo>
                  <a:cubicBezTo>
                    <a:pt x="2708070" y="4265142"/>
                    <a:pt x="2953946" y="4133636"/>
                    <a:pt x="3133428" y="4037578"/>
                  </a:cubicBezTo>
                  <a:cubicBezTo>
                    <a:pt x="3247157" y="3976644"/>
                    <a:pt x="3313659" y="3940019"/>
                    <a:pt x="3355959" y="3895577"/>
                  </a:cubicBezTo>
                  <a:cubicBezTo>
                    <a:pt x="3405648" y="3843425"/>
                    <a:pt x="3450626" y="3746295"/>
                    <a:pt x="3489499" y="3607080"/>
                  </a:cubicBezTo>
                  <a:cubicBezTo>
                    <a:pt x="3579454" y="3285063"/>
                    <a:pt x="3582024" y="2947840"/>
                    <a:pt x="3497210" y="2604727"/>
                  </a:cubicBezTo>
                  <a:cubicBezTo>
                    <a:pt x="3416679" y="2279176"/>
                    <a:pt x="3255509" y="1950841"/>
                    <a:pt x="3031050" y="1655061"/>
                  </a:cubicBezTo>
                  <a:cubicBezTo>
                    <a:pt x="2777250" y="1320622"/>
                    <a:pt x="2453734" y="1037907"/>
                    <a:pt x="2095629" y="837436"/>
                  </a:cubicBezTo>
                  <a:cubicBezTo>
                    <a:pt x="1742663" y="639857"/>
                    <a:pt x="1377811" y="535445"/>
                    <a:pt x="1040588" y="535445"/>
                  </a:cubicBezTo>
                  <a:cubicBezTo>
                    <a:pt x="711931" y="535445"/>
                    <a:pt x="392993" y="600716"/>
                    <a:pt x="98003" y="725234"/>
                  </a:cubicBezTo>
                  <a:lnTo>
                    <a:pt x="0" y="772488"/>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BB4B1F35-4E44-447F-BF3C-35B6CD207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114750 w 4094322"/>
                <a:gd name="connsiteY4" fmla="*/ 4728300 h 4728300"/>
                <a:gd name="connsiteX5" fmla="*/ 2214069 w 4094322"/>
                <a:gd name="connsiteY5" fmla="*/ 4620048 h 4728300"/>
                <a:gd name="connsiteX6" fmla="*/ 2367207 w 4094322"/>
                <a:gd name="connsiteY6" fmla="*/ 4459402 h 4728300"/>
                <a:gd name="connsiteX7" fmla="*/ 3082882 w 4094322"/>
                <a:gd name="connsiteY7" fmla="*/ 3943232 h 4728300"/>
                <a:gd name="connsiteX8" fmla="*/ 3278427 w 4094322"/>
                <a:gd name="connsiteY8" fmla="*/ 3821793 h 4728300"/>
                <a:gd name="connsiteX9" fmla="*/ 3386372 w 4094322"/>
                <a:gd name="connsiteY9" fmla="*/ 3578380 h 4728300"/>
                <a:gd name="connsiteX10" fmla="*/ 3393333 w 4094322"/>
                <a:gd name="connsiteY10" fmla="*/ 2630535 h 4728300"/>
                <a:gd name="connsiteX11" fmla="*/ 2945809 w 4094322"/>
                <a:gd name="connsiteY11" fmla="*/ 1719850 h 4728300"/>
                <a:gd name="connsiteX12" fmla="*/ 2043369 w 4094322"/>
                <a:gd name="connsiteY12" fmla="*/ 930925 h 4728300"/>
                <a:gd name="connsiteX13" fmla="*/ 1040588 w 4094322"/>
                <a:gd name="connsiteY13" fmla="*/ 642534 h 4728300"/>
                <a:gd name="connsiteX14" fmla="*/ 139447 w 4094322"/>
                <a:gd name="connsiteY14" fmla="*/ 824024 h 4728300"/>
                <a:gd name="connsiteX15" fmla="*/ 0 w 4094322"/>
                <a:gd name="connsiteY15" fmla="*/ 891274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114750" y="4728300"/>
                  </a:lnTo>
                  <a:lnTo>
                    <a:pt x="2214069" y="4620048"/>
                  </a:lnTo>
                  <a:cubicBezTo>
                    <a:pt x="2263598" y="4566758"/>
                    <a:pt x="2314465" y="4513053"/>
                    <a:pt x="2367207" y="4459402"/>
                  </a:cubicBezTo>
                  <a:cubicBezTo>
                    <a:pt x="2643068" y="4178614"/>
                    <a:pt x="2897297" y="4042503"/>
                    <a:pt x="3082882" y="3943232"/>
                  </a:cubicBezTo>
                  <a:cubicBezTo>
                    <a:pt x="3173908" y="3894400"/>
                    <a:pt x="3245872" y="3855955"/>
                    <a:pt x="3278427" y="3821793"/>
                  </a:cubicBezTo>
                  <a:cubicBezTo>
                    <a:pt x="3314837" y="3783562"/>
                    <a:pt x="3353174" y="3697141"/>
                    <a:pt x="3386372" y="3578380"/>
                  </a:cubicBezTo>
                  <a:cubicBezTo>
                    <a:pt x="3471400" y="3274354"/>
                    <a:pt x="3473650" y="2955442"/>
                    <a:pt x="3393333" y="2630535"/>
                  </a:cubicBezTo>
                  <a:cubicBezTo>
                    <a:pt x="3316229" y="2319013"/>
                    <a:pt x="3161485" y="2004065"/>
                    <a:pt x="2945809" y="1719850"/>
                  </a:cubicBezTo>
                  <a:cubicBezTo>
                    <a:pt x="2700788" y="1397084"/>
                    <a:pt x="2388731" y="1124221"/>
                    <a:pt x="2043369" y="930925"/>
                  </a:cubicBezTo>
                  <a:cubicBezTo>
                    <a:pt x="1706253" y="742234"/>
                    <a:pt x="1359498" y="642534"/>
                    <a:pt x="1040588" y="642534"/>
                  </a:cubicBezTo>
                  <a:cubicBezTo>
                    <a:pt x="726442" y="642534"/>
                    <a:pt x="421506" y="704941"/>
                    <a:pt x="139447" y="824024"/>
                  </a:cubicBezTo>
                  <a:lnTo>
                    <a:pt x="0" y="891274"/>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3" name="Freeform: Shape 42">
              <a:extLst>
                <a:ext uri="{FF2B5EF4-FFF2-40B4-BE49-F238E27FC236}">
                  <a16:creationId xmlns:a16="http://schemas.microsoft.com/office/drawing/2014/main" id="{B2D1A994-76AB-4AAF-9FF7-ACAD94987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85789"/>
              <a:ext cx="4166195" cy="4772206"/>
            </a:xfrm>
            <a:custGeom>
              <a:avLst/>
              <a:gdLst>
                <a:gd name="connsiteX0" fmla="*/ 1065969 w 4166195"/>
                <a:gd name="connsiteY0" fmla="*/ 0 h 4772206"/>
                <a:gd name="connsiteX1" fmla="*/ 4166195 w 4166195"/>
                <a:gd name="connsiteY1" fmla="*/ 3100228 h 4772206"/>
                <a:gd name="connsiteX2" fmla="*/ 3792022 w 4166195"/>
                <a:gd name="connsiteY2" fmla="*/ 4577997 h 4772206"/>
                <a:gd name="connsiteX3" fmla="*/ 3674039 w 4166195"/>
                <a:gd name="connsiteY3" fmla="*/ 4772206 h 4772206"/>
                <a:gd name="connsiteX4" fmla="*/ 2867094 w 4166195"/>
                <a:gd name="connsiteY4" fmla="*/ 4772206 h 4772206"/>
                <a:gd name="connsiteX5" fmla="*/ 2962846 w 4166195"/>
                <a:gd name="connsiteY5" fmla="*/ 4685004 h 4772206"/>
                <a:gd name="connsiteX6" fmla="*/ 3336470 w 4166195"/>
                <a:gd name="connsiteY6" fmla="*/ 4432308 h 4772206"/>
                <a:gd name="connsiteX7" fmla="*/ 3580311 w 4166195"/>
                <a:gd name="connsiteY7" fmla="*/ 4282704 h 4772206"/>
                <a:gd name="connsiteX8" fmla="*/ 3763541 w 4166195"/>
                <a:gd name="connsiteY8" fmla="*/ 4093585 h 4772206"/>
                <a:gd name="connsiteX9" fmla="*/ 3877376 w 4166195"/>
                <a:gd name="connsiteY9" fmla="*/ 3853063 h 4772206"/>
                <a:gd name="connsiteX10" fmla="*/ 3945164 w 4166195"/>
                <a:gd name="connsiteY10" fmla="*/ 3585876 h 4772206"/>
                <a:gd name="connsiteX11" fmla="*/ 3956837 w 4166195"/>
                <a:gd name="connsiteY11" fmla="*/ 3517660 h 4772206"/>
                <a:gd name="connsiteX12" fmla="*/ 3966688 w 4166195"/>
                <a:gd name="connsiteY12" fmla="*/ 3449338 h 4772206"/>
                <a:gd name="connsiteX13" fmla="*/ 3974078 w 4166195"/>
                <a:gd name="connsiteY13" fmla="*/ 3380801 h 4772206"/>
                <a:gd name="connsiteX14" fmla="*/ 3979432 w 4166195"/>
                <a:gd name="connsiteY14" fmla="*/ 3312156 h 4772206"/>
                <a:gd name="connsiteX15" fmla="*/ 3982432 w 4166195"/>
                <a:gd name="connsiteY15" fmla="*/ 3037366 h 4772206"/>
                <a:gd name="connsiteX16" fmla="*/ 3978255 w 4166195"/>
                <a:gd name="connsiteY16" fmla="*/ 2968829 h 4772206"/>
                <a:gd name="connsiteX17" fmla="*/ 3971936 w 4166195"/>
                <a:gd name="connsiteY17" fmla="*/ 2900506 h 4772206"/>
                <a:gd name="connsiteX18" fmla="*/ 3964119 w 4166195"/>
                <a:gd name="connsiteY18" fmla="*/ 2832290 h 4772206"/>
                <a:gd name="connsiteX19" fmla="*/ 3954481 w 4166195"/>
                <a:gd name="connsiteY19" fmla="*/ 2764289 h 4772206"/>
                <a:gd name="connsiteX20" fmla="*/ 3898366 w 4166195"/>
                <a:gd name="connsiteY20" fmla="*/ 2495174 h 4772206"/>
                <a:gd name="connsiteX21" fmla="*/ 3709033 w 4166195"/>
                <a:gd name="connsiteY21" fmla="*/ 1976220 h 4772206"/>
                <a:gd name="connsiteX22" fmla="*/ 3580740 w 4166195"/>
                <a:gd name="connsiteY22" fmla="*/ 1728952 h 4772206"/>
                <a:gd name="connsiteX23" fmla="*/ 3432956 w 4166195"/>
                <a:gd name="connsiteY23" fmla="*/ 1490786 h 4772206"/>
                <a:gd name="connsiteX24" fmla="*/ 3266969 w 4166195"/>
                <a:gd name="connsiteY24" fmla="*/ 1262794 h 4772206"/>
                <a:gd name="connsiteX25" fmla="*/ 3083204 w 4166195"/>
                <a:gd name="connsiteY25" fmla="*/ 1046689 h 4772206"/>
                <a:gd name="connsiteX26" fmla="*/ 2882948 w 4166195"/>
                <a:gd name="connsiteY26" fmla="*/ 843433 h 4772206"/>
                <a:gd name="connsiteX27" fmla="*/ 2665557 w 4166195"/>
                <a:gd name="connsiteY27" fmla="*/ 656242 h 4772206"/>
                <a:gd name="connsiteX28" fmla="*/ 2432103 w 4166195"/>
                <a:gd name="connsiteY28" fmla="*/ 486828 h 4772206"/>
                <a:gd name="connsiteX29" fmla="*/ 2182585 w 4166195"/>
                <a:gd name="connsiteY29" fmla="*/ 339580 h 4772206"/>
                <a:gd name="connsiteX30" fmla="*/ 1918504 w 4166195"/>
                <a:gd name="connsiteY30" fmla="*/ 217605 h 4772206"/>
                <a:gd name="connsiteX31" fmla="*/ 1641679 w 4166195"/>
                <a:gd name="connsiteY31" fmla="*/ 125295 h 4772206"/>
                <a:gd name="connsiteX32" fmla="*/ 1063184 w 4166195"/>
                <a:gd name="connsiteY32" fmla="*/ 46691 h 4772206"/>
                <a:gd name="connsiteX33" fmla="*/ 481691 w 4166195"/>
                <a:gd name="connsiteY33" fmla="*/ 111159 h 4772206"/>
                <a:gd name="connsiteX34" fmla="*/ 463807 w 4166195"/>
                <a:gd name="connsiteY34" fmla="*/ 114800 h 4772206"/>
                <a:gd name="connsiteX35" fmla="*/ 446137 w 4166195"/>
                <a:gd name="connsiteY35" fmla="*/ 119298 h 4772206"/>
                <a:gd name="connsiteX36" fmla="*/ 410691 w 4166195"/>
                <a:gd name="connsiteY36" fmla="*/ 128400 h 4772206"/>
                <a:gd name="connsiteX37" fmla="*/ 340012 w 4166195"/>
                <a:gd name="connsiteY37" fmla="*/ 146820 h 4772206"/>
                <a:gd name="connsiteX38" fmla="*/ 270190 w 4166195"/>
                <a:gd name="connsiteY38" fmla="*/ 167916 h 4772206"/>
                <a:gd name="connsiteX39" fmla="*/ 200796 w 4166195"/>
                <a:gd name="connsiteY39" fmla="*/ 190190 h 4772206"/>
                <a:gd name="connsiteX40" fmla="*/ 132259 w 4166195"/>
                <a:gd name="connsiteY40" fmla="*/ 214928 h 4772206"/>
                <a:gd name="connsiteX41" fmla="*/ 64257 w 4166195"/>
                <a:gd name="connsiteY41" fmla="*/ 240736 h 4772206"/>
                <a:gd name="connsiteX42" fmla="*/ 0 w 4166195"/>
                <a:gd name="connsiteY42" fmla="*/ 268129 h 4772206"/>
                <a:gd name="connsiteX43" fmla="*/ 0 w 4166195"/>
                <a:gd name="connsiteY43" fmla="*/ 192095 h 4772206"/>
                <a:gd name="connsiteX44" fmla="*/ 144041 w 4166195"/>
                <a:gd name="connsiteY44" fmla="*/ 139377 h 4772206"/>
                <a:gd name="connsiteX45" fmla="*/ 1065969 w 4166195"/>
                <a:gd name="connsiteY45" fmla="*/ 0 h 477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66195" h="4772206">
                  <a:moveTo>
                    <a:pt x="1065969" y="0"/>
                  </a:moveTo>
                  <a:cubicBezTo>
                    <a:pt x="2778215" y="0"/>
                    <a:pt x="4166195" y="1387981"/>
                    <a:pt x="4166195" y="3100228"/>
                  </a:cubicBezTo>
                  <a:cubicBezTo>
                    <a:pt x="4166195" y="3635305"/>
                    <a:pt x="4030650" y="4138715"/>
                    <a:pt x="3792022" y="4577997"/>
                  </a:cubicBezTo>
                  <a:lnTo>
                    <a:pt x="3674039" y="4772206"/>
                  </a:lnTo>
                  <a:lnTo>
                    <a:pt x="2867094" y="4772206"/>
                  </a:lnTo>
                  <a:lnTo>
                    <a:pt x="2962846" y="4685004"/>
                  </a:lnTo>
                  <a:cubicBezTo>
                    <a:pt x="3078653" y="4588182"/>
                    <a:pt x="3206839" y="4504673"/>
                    <a:pt x="3336470" y="4432308"/>
                  </a:cubicBezTo>
                  <a:cubicBezTo>
                    <a:pt x="3422034" y="4383046"/>
                    <a:pt x="3506955" y="4336892"/>
                    <a:pt x="3580311" y="4282704"/>
                  </a:cubicBezTo>
                  <a:cubicBezTo>
                    <a:pt x="3653988" y="4228839"/>
                    <a:pt x="3715565" y="4166726"/>
                    <a:pt x="3763541" y="4093585"/>
                  </a:cubicBezTo>
                  <a:cubicBezTo>
                    <a:pt x="3812266" y="4021193"/>
                    <a:pt x="3848355" y="3939056"/>
                    <a:pt x="3877376" y="3853063"/>
                  </a:cubicBezTo>
                  <a:cubicBezTo>
                    <a:pt x="3906398" y="3767070"/>
                    <a:pt x="3928029" y="3676580"/>
                    <a:pt x="3945164" y="3585876"/>
                  </a:cubicBezTo>
                  <a:cubicBezTo>
                    <a:pt x="3949019" y="3563066"/>
                    <a:pt x="3953624" y="3540470"/>
                    <a:pt x="3956837" y="3517660"/>
                  </a:cubicBezTo>
                  <a:lnTo>
                    <a:pt x="3966688" y="3449338"/>
                  </a:lnTo>
                  <a:lnTo>
                    <a:pt x="3974078" y="3380801"/>
                  </a:lnTo>
                  <a:cubicBezTo>
                    <a:pt x="3976862" y="3357990"/>
                    <a:pt x="3977505" y="3334967"/>
                    <a:pt x="3979432" y="3312156"/>
                  </a:cubicBezTo>
                  <a:cubicBezTo>
                    <a:pt x="3985964" y="3220596"/>
                    <a:pt x="3986072" y="3128821"/>
                    <a:pt x="3982432" y="3037366"/>
                  </a:cubicBezTo>
                  <a:lnTo>
                    <a:pt x="3978255" y="2968829"/>
                  </a:lnTo>
                  <a:cubicBezTo>
                    <a:pt x="3976435" y="2946020"/>
                    <a:pt x="3973970" y="2923317"/>
                    <a:pt x="3971936" y="2900506"/>
                  </a:cubicBezTo>
                  <a:cubicBezTo>
                    <a:pt x="3970116" y="2877696"/>
                    <a:pt x="3966688" y="2854993"/>
                    <a:pt x="3964119" y="2832290"/>
                  </a:cubicBezTo>
                  <a:cubicBezTo>
                    <a:pt x="3961763" y="2809481"/>
                    <a:pt x="3958014" y="2786885"/>
                    <a:pt x="3954481" y="2764289"/>
                  </a:cubicBezTo>
                  <a:cubicBezTo>
                    <a:pt x="3940131" y="2673799"/>
                    <a:pt x="3921390" y="2584059"/>
                    <a:pt x="3898366" y="2495174"/>
                  </a:cubicBezTo>
                  <a:cubicBezTo>
                    <a:pt x="3851247" y="2317728"/>
                    <a:pt x="3787636" y="2144029"/>
                    <a:pt x="3709033" y="1976220"/>
                  </a:cubicBezTo>
                  <a:cubicBezTo>
                    <a:pt x="3669624" y="1892477"/>
                    <a:pt x="3626895" y="1809911"/>
                    <a:pt x="3580740" y="1728952"/>
                  </a:cubicBezTo>
                  <a:cubicBezTo>
                    <a:pt x="3535013" y="1647779"/>
                    <a:pt x="3485324" y="1568533"/>
                    <a:pt x="3432956" y="1490786"/>
                  </a:cubicBezTo>
                  <a:cubicBezTo>
                    <a:pt x="3380697" y="1412933"/>
                    <a:pt x="3324904" y="1337221"/>
                    <a:pt x="3266969" y="1262794"/>
                  </a:cubicBezTo>
                  <a:cubicBezTo>
                    <a:pt x="3208606" y="1188795"/>
                    <a:pt x="3147244" y="1116724"/>
                    <a:pt x="3083204" y="1046689"/>
                  </a:cubicBezTo>
                  <a:cubicBezTo>
                    <a:pt x="3019058" y="976867"/>
                    <a:pt x="2952770" y="908437"/>
                    <a:pt x="2882948" y="843433"/>
                  </a:cubicBezTo>
                  <a:cubicBezTo>
                    <a:pt x="2813233" y="778323"/>
                    <a:pt x="2740734" y="715783"/>
                    <a:pt x="2665557" y="656242"/>
                  </a:cubicBezTo>
                  <a:cubicBezTo>
                    <a:pt x="2590380" y="596700"/>
                    <a:pt x="2512634" y="539836"/>
                    <a:pt x="2432103" y="486828"/>
                  </a:cubicBezTo>
                  <a:cubicBezTo>
                    <a:pt x="2351357" y="434247"/>
                    <a:pt x="2268364" y="384450"/>
                    <a:pt x="2182585" y="339580"/>
                  </a:cubicBezTo>
                  <a:cubicBezTo>
                    <a:pt x="2096914" y="294495"/>
                    <a:pt x="2008994" y="253052"/>
                    <a:pt x="1918504" y="217605"/>
                  </a:cubicBezTo>
                  <a:cubicBezTo>
                    <a:pt x="1828228" y="181623"/>
                    <a:pt x="1735810" y="150460"/>
                    <a:pt x="1641679" y="125295"/>
                  </a:cubicBezTo>
                  <a:cubicBezTo>
                    <a:pt x="1453523" y="74641"/>
                    <a:pt x="1258514" y="46477"/>
                    <a:pt x="1063184" y="46691"/>
                  </a:cubicBezTo>
                  <a:cubicBezTo>
                    <a:pt x="867532" y="47334"/>
                    <a:pt x="672095" y="68859"/>
                    <a:pt x="481691" y="111159"/>
                  </a:cubicBezTo>
                  <a:lnTo>
                    <a:pt x="463807" y="114800"/>
                  </a:lnTo>
                  <a:lnTo>
                    <a:pt x="446137" y="119298"/>
                  </a:lnTo>
                  <a:lnTo>
                    <a:pt x="410691" y="128400"/>
                  </a:lnTo>
                  <a:lnTo>
                    <a:pt x="340012" y="146820"/>
                  </a:lnTo>
                  <a:cubicBezTo>
                    <a:pt x="316346" y="152388"/>
                    <a:pt x="293428" y="160740"/>
                    <a:pt x="270190" y="167916"/>
                  </a:cubicBezTo>
                  <a:lnTo>
                    <a:pt x="200796" y="190190"/>
                  </a:lnTo>
                  <a:cubicBezTo>
                    <a:pt x="177450" y="197151"/>
                    <a:pt x="155069" y="206575"/>
                    <a:pt x="132259" y="214928"/>
                  </a:cubicBezTo>
                  <a:lnTo>
                    <a:pt x="64257" y="240736"/>
                  </a:lnTo>
                  <a:lnTo>
                    <a:pt x="0" y="268129"/>
                  </a:lnTo>
                  <a:lnTo>
                    <a:pt x="0" y="192095"/>
                  </a:lnTo>
                  <a:lnTo>
                    <a:pt x="144041" y="139377"/>
                  </a:lnTo>
                  <a:cubicBezTo>
                    <a:pt x="435276" y="48796"/>
                    <a:pt x="744922" y="0"/>
                    <a:pt x="106596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 name="Picture 19" descr="A field of young trees&#10;&#10;AI-generated content may be incorrect.">
            <a:extLst>
              <a:ext uri="{FF2B5EF4-FFF2-40B4-BE49-F238E27FC236}">
                <a16:creationId xmlns:a16="http://schemas.microsoft.com/office/drawing/2014/main" id="{6834C23D-5C1E-A979-2030-9D864DB4042A}"/>
              </a:ext>
            </a:extLst>
          </p:cNvPr>
          <p:cNvPicPr>
            <a:picLocks noChangeAspect="1"/>
          </p:cNvPicPr>
          <p:nvPr/>
        </p:nvPicPr>
        <p:blipFill>
          <a:blip r:embed="rId5">
            <a:alphaModFix/>
            <a:extLst>
              <a:ext uri="{28A0092B-C50C-407E-A947-70E740481C1C}">
                <a14:useLocalDpi xmlns:a14="http://schemas.microsoft.com/office/drawing/2010/main" val="0"/>
              </a:ext>
            </a:extLst>
          </a:blip>
          <a:srcRect l="9827" r="24426" b="-2"/>
          <a:stretch>
            <a:fillRect/>
          </a:stretch>
        </p:blipFill>
        <p:spPr>
          <a:xfrm>
            <a:off x="8845412" y="10"/>
            <a:ext cx="3346597" cy="3631921"/>
          </a:xfrm>
          <a:custGeom>
            <a:avLst/>
            <a:gdLst/>
            <a:ahLst/>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grpSp>
        <p:nvGrpSpPr>
          <p:cNvPr id="45" name="Group 44">
            <a:extLst>
              <a:ext uri="{FF2B5EF4-FFF2-40B4-BE49-F238E27FC236}">
                <a16:creationId xmlns:a16="http://schemas.microsoft.com/office/drawing/2014/main" id="{0DC820FB-3E5D-48EF-AA5B-E98F018571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82518" y="827"/>
            <a:ext cx="3408841" cy="3769972"/>
            <a:chOff x="8817522" y="-6668"/>
            <a:chExt cx="3408841" cy="3769972"/>
          </a:xfrm>
        </p:grpSpPr>
        <p:sp>
          <p:nvSpPr>
            <p:cNvPr id="46" name="Freeform: Shape 45">
              <a:extLst>
                <a:ext uri="{FF2B5EF4-FFF2-40B4-BE49-F238E27FC236}">
                  <a16:creationId xmlns:a16="http://schemas.microsoft.com/office/drawing/2014/main" id="{9D185DF8-D07D-4C02-B873-0DE4BEF970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0298" y="-6668"/>
              <a:ext cx="3336065" cy="3697744"/>
            </a:xfrm>
            <a:custGeom>
              <a:avLst/>
              <a:gdLst>
                <a:gd name="connsiteX0" fmla="*/ 361620 w 3336065"/>
                <a:gd name="connsiteY0" fmla="*/ 0 h 3697744"/>
                <a:gd name="connsiteX1" fmla="*/ 741800 w 3336065"/>
                <a:gd name="connsiteY1" fmla="*/ 0 h 3697744"/>
                <a:gd name="connsiteX2" fmla="*/ 688452 w 3336065"/>
                <a:gd name="connsiteY2" fmla="*/ 78233 h 3697744"/>
                <a:gd name="connsiteX3" fmla="*/ 502404 w 3336065"/>
                <a:gd name="connsiteY3" fmla="*/ 449115 h 3697744"/>
                <a:gd name="connsiteX4" fmla="*/ 385577 w 3336065"/>
                <a:gd name="connsiteY4" fmla="*/ 846921 h 3697744"/>
                <a:gd name="connsiteX5" fmla="*/ 354623 w 3336065"/>
                <a:gd name="connsiteY5" fmla="*/ 1051751 h 3697744"/>
                <a:gd name="connsiteX6" fmla="*/ 340808 w 3336065"/>
                <a:gd name="connsiteY6" fmla="*/ 1258202 h 3697744"/>
                <a:gd name="connsiteX7" fmla="*/ 343877 w 3336065"/>
                <a:gd name="connsiteY7" fmla="*/ 1464993 h 3697744"/>
                <a:gd name="connsiteX8" fmla="*/ 363405 w 3336065"/>
                <a:gd name="connsiteY8" fmla="*/ 1670932 h 3697744"/>
                <a:gd name="connsiteX9" fmla="*/ 458828 w 3336065"/>
                <a:gd name="connsiteY9" fmla="*/ 2074197 h 3697744"/>
                <a:gd name="connsiteX10" fmla="*/ 630316 w 3336065"/>
                <a:gd name="connsiteY10" fmla="*/ 2453243 h 3697744"/>
                <a:gd name="connsiteX11" fmla="*/ 742793 w 3336065"/>
                <a:gd name="connsiteY11" fmla="*/ 2629165 h 3697744"/>
                <a:gd name="connsiteX12" fmla="*/ 805215 w 3336065"/>
                <a:gd name="connsiteY12" fmla="*/ 2713076 h 3697744"/>
                <a:gd name="connsiteX13" fmla="*/ 872070 w 3336065"/>
                <a:gd name="connsiteY13" fmla="*/ 2794342 h 3697744"/>
                <a:gd name="connsiteX14" fmla="*/ 1173687 w 3336065"/>
                <a:gd name="connsiteY14" fmla="*/ 3088115 h 3697744"/>
                <a:gd name="connsiteX15" fmla="*/ 1214790 w 3336065"/>
                <a:gd name="connsiteY15" fmla="*/ 3121115 h 3697744"/>
                <a:gd name="connsiteX16" fmla="*/ 1256659 w 3336065"/>
                <a:gd name="connsiteY16" fmla="*/ 3153264 h 3697744"/>
                <a:gd name="connsiteX17" fmla="*/ 1299126 w 3336065"/>
                <a:gd name="connsiteY17" fmla="*/ 3184645 h 3697744"/>
                <a:gd name="connsiteX18" fmla="*/ 1342360 w 3336065"/>
                <a:gd name="connsiteY18" fmla="*/ 3215003 h 3697744"/>
                <a:gd name="connsiteX19" fmla="*/ 1522034 w 3336065"/>
                <a:gd name="connsiteY19" fmla="*/ 3326286 h 3697744"/>
                <a:gd name="connsiteX20" fmla="*/ 1911826 w 3336065"/>
                <a:gd name="connsiteY20" fmla="*/ 3490611 h 3697744"/>
                <a:gd name="connsiteX21" fmla="*/ 2330185 w 3336065"/>
                <a:gd name="connsiteY21" fmla="*/ 3554397 h 3697744"/>
                <a:gd name="connsiteX22" fmla="*/ 2383140 w 3336065"/>
                <a:gd name="connsiteY22" fmla="*/ 3554739 h 3697744"/>
                <a:gd name="connsiteX23" fmla="*/ 2434390 w 3336065"/>
                <a:gd name="connsiteY23" fmla="*/ 3552777 h 3697744"/>
                <a:gd name="connsiteX24" fmla="*/ 2535525 w 3336065"/>
                <a:gd name="connsiteY24" fmla="*/ 3539559 h 3697744"/>
                <a:gd name="connsiteX25" fmla="*/ 2727735 w 3336065"/>
                <a:gd name="connsiteY25" fmla="*/ 3476285 h 3697744"/>
                <a:gd name="connsiteX26" fmla="*/ 2900929 w 3336065"/>
                <a:gd name="connsiteY26" fmla="*/ 3368753 h 3697744"/>
                <a:gd name="connsiteX27" fmla="*/ 3055532 w 3336065"/>
                <a:gd name="connsiteY27" fmla="*/ 3229500 h 3697744"/>
                <a:gd name="connsiteX28" fmla="*/ 3197855 w 3336065"/>
                <a:gd name="connsiteY28" fmla="*/ 3070804 h 3697744"/>
                <a:gd name="connsiteX29" fmla="*/ 3266843 w 3336065"/>
                <a:gd name="connsiteY29" fmla="*/ 2987063 h 3697744"/>
                <a:gd name="connsiteX30" fmla="*/ 3336000 w 3336065"/>
                <a:gd name="connsiteY30" fmla="*/ 2901874 h 3697744"/>
                <a:gd name="connsiteX31" fmla="*/ 3336065 w 3336065"/>
                <a:gd name="connsiteY31" fmla="*/ 2901796 h 3697744"/>
                <a:gd name="connsiteX32" fmla="*/ 3336065 w 3336065"/>
                <a:gd name="connsiteY32" fmla="*/ 3254845 h 3697744"/>
                <a:gd name="connsiteX33" fmla="*/ 3192141 w 3336065"/>
                <a:gd name="connsiteY33" fmla="*/ 3384018 h 3697744"/>
                <a:gd name="connsiteX34" fmla="*/ 3001468 w 3336065"/>
                <a:gd name="connsiteY34" fmla="*/ 3520543 h 3697744"/>
                <a:gd name="connsiteX35" fmla="*/ 2788792 w 3336065"/>
                <a:gd name="connsiteY35" fmla="*/ 3625601 h 3697744"/>
                <a:gd name="connsiteX36" fmla="*/ 2559317 w 3336065"/>
                <a:gd name="connsiteY36" fmla="*/ 3685550 h 3697744"/>
                <a:gd name="connsiteX37" fmla="*/ 2441894 w 3336065"/>
                <a:gd name="connsiteY37" fmla="*/ 3696636 h 3697744"/>
                <a:gd name="connsiteX38" fmla="*/ 2412559 w 3336065"/>
                <a:gd name="connsiteY38" fmla="*/ 3697573 h 3697744"/>
                <a:gd name="connsiteX39" fmla="*/ 2383225 w 3336065"/>
                <a:gd name="connsiteY39" fmla="*/ 3697744 h 3697744"/>
                <a:gd name="connsiteX40" fmla="*/ 2326261 w 3336065"/>
                <a:gd name="connsiteY40" fmla="*/ 3696465 h 3697744"/>
                <a:gd name="connsiteX41" fmla="*/ 1440085 w 3336065"/>
                <a:gd name="connsiteY41" fmla="*/ 3496922 h 3697744"/>
                <a:gd name="connsiteX42" fmla="*/ 1234061 w 3336065"/>
                <a:gd name="connsiteY42" fmla="*/ 3394166 h 3697744"/>
                <a:gd name="connsiteX43" fmla="*/ 1038953 w 3336065"/>
                <a:gd name="connsiteY43" fmla="*/ 3270432 h 3697744"/>
                <a:gd name="connsiteX44" fmla="*/ 687791 w 3336065"/>
                <a:gd name="connsiteY44" fmla="*/ 2967792 h 3697744"/>
                <a:gd name="connsiteX45" fmla="*/ 394786 w 3336065"/>
                <a:gd name="connsiteY45" fmla="*/ 2602133 h 3697744"/>
                <a:gd name="connsiteX46" fmla="*/ 176483 w 3336065"/>
                <a:gd name="connsiteY46" fmla="*/ 2182836 h 3697744"/>
                <a:gd name="connsiteX47" fmla="*/ 41749 w 3336065"/>
                <a:gd name="connsiteY47" fmla="*/ 1726360 h 3697744"/>
                <a:gd name="connsiteX48" fmla="*/ 8407 w 3336065"/>
                <a:gd name="connsiteY48" fmla="*/ 1489637 h 3697744"/>
                <a:gd name="connsiteX49" fmla="*/ 475 w 3336065"/>
                <a:gd name="connsiteY49" fmla="*/ 1250527 h 3697744"/>
                <a:gd name="connsiteX50" fmla="*/ 17104 w 3336065"/>
                <a:gd name="connsiteY50" fmla="*/ 1012013 h 3697744"/>
                <a:gd name="connsiteX51" fmla="*/ 57098 w 3336065"/>
                <a:gd name="connsiteY51" fmla="*/ 776655 h 3697744"/>
                <a:gd name="connsiteX52" fmla="*/ 198995 w 3336065"/>
                <a:gd name="connsiteY52" fmla="*/ 322908 h 3697744"/>
                <a:gd name="connsiteX53" fmla="*/ 299161 w 3336065"/>
                <a:gd name="connsiteY53" fmla="*/ 107876 h 369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6065" h="3697744">
                  <a:moveTo>
                    <a:pt x="361620" y="0"/>
                  </a:moveTo>
                  <a:lnTo>
                    <a:pt x="741800" y="0"/>
                  </a:lnTo>
                  <a:lnTo>
                    <a:pt x="688452" y="78233"/>
                  </a:lnTo>
                  <a:cubicBezTo>
                    <a:pt x="615648" y="195976"/>
                    <a:pt x="553270" y="320307"/>
                    <a:pt x="502404" y="449115"/>
                  </a:cubicBezTo>
                  <a:cubicBezTo>
                    <a:pt x="451495" y="577879"/>
                    <a:pt x="412182" y="711249"/>
                    <a:pt x="385577" y="846921"/>
                  </a:cubicBezTo>
                  <a:cubicBezTo>
                    <a:pt x="372360" y="914800"/>
                    <a:pt x="362127" y="983105"/>
                    <a:pt x="354623" y="1051751"/>
                  </a:cubicBezTo>
                  <a:cubicBezTo>
                    <a:pt x="347373" y="1120398"/>
                    <a:pt x="342769" y="1189214"/>
                    <a:pt x="340808" y="1258202"/>
                  </a:cubicBezTo>
                  <a:cubicBezTo>
                    <a:pt x="339102" y="1327104"/>
                    <a:pt x="339614" y="1396176"/>
                    <a:pt x="343877" y="1464993"/>
                  </a:cubicBezTo>
                  <a:cubicBezTo>
                    <a:pt x="347288" y="1533895"/>
                    <a:pt x="354195" y="1602541"/>
                    <a:pt x="363405" y="1670932"/>
                  </a:cubicBezTo>
                  <a:cubicBezTo>
                    <a:pt x="382337" y="1807713"/>
                    <a:pt x="413888" y="1943043"/>
                    <a:pt x="458828" y="2074197"/>
                  </a:cubicBezTo>
                  <a:cubicBezTo>
                    <a:pt x="503683" y="2205349"/>
                    <a:pt x="560988" y="2332579"/>
                    <a:pt x="630316" y="2453243"/>
                  </a:cubicBezTo>
                  <a:cubicBezTo>
                    <a:pt x="665108" y="2513447"/>
                    <a:pt x="702544" y="2572287"/>
                    <a:pt x="742793" y="2629165"/>
                  </a:cubicBezTo>
                  <a:cubicBezTo>
                    <a:pt x="762832" y="2657732"/>
                    <a:pt x="783810" y="2685532"/>
                    <a:pt x="805215" y="2713076"/>
                  </a:cubicBezTo>
                  <a:cubicBezTo>
                    <a:pt x="826959" y="2740534"/>
                    <a:pt x="849131" y="2767736"/>
                    <a:pt x="872070" y="2794342"/>
                  </a:cubicBezTo>
                  <a:cubicBezTo>
                    <a:pt x="963570" y="2900850"/>
                    <a:pt x="1064791" y="2999088"/>
                    <a:pt x="1173687" y="3088115"/>
                  </a:cubicBezTo>
                  <a:cubicBezTo>
                    <a:pt x="1187501" y="3099030"/>
                    <a:pt x="1200890" y="3110371"/>
                    <a:pt x="1214790" y="3121115"/>
                  </a:cubicBezTo>
                  <a:lnTo>
                    <a:pt x="1256659" y="3153264"/>
                  </a:lnTo>
                  <a:lnTo>
                    <a:pt x="1299126" y="3184645"/>
                  </a:lnTo>
                  <a:lnTo>
                    <a:pt x="1342360" y="3215003"/>
                  </a:lnTo>
                  <a:cubicBezTo>
                    <a:pt x="1400518" y="3254656"/>
                    <a:pt x="1460295" y="3292092"/>
                    <a:pt x="1522034" y="3326286"/>
                  </a:cubicBezTo>
                  <a:cubicBezTo>
                    <a:pt x="1645342" y="3394762"/>
                    <a:pt x="1775727" y="3451556"/>
                    <a:pt x="1911826" y="3490611"/>
                  </a:cubicBezTo>
                  <a:cubicBezTo>
                    <a:pt x="2047839" y="3529496"/>
                    <a:pt x="2188799" y="3551157"/>
                    <a:pt x="2330185" y="3554397"/>
                  </a:cubicBezTo>
                  <a:lnTo>
                    <a:pt x="2383140" y="3554739"/>
                  </a:lnTo>
                  <a:cubicBezTo>
                    <a:pt x="2400280" y="3554482"/>
                    <a:pt x="2417335" y="3553885"/>
                    <a:pt x="2434390" y="3552777"/>
                  </a:cubicBezTo>
                  <a:cubicBezTo>
                    <a:pt x="2468415" y="3550218"/>
                    <a:pt x="2502269" y="3546125"/>
                    <a:pt x="2535525" y="3539559"/>
                  </a:cubicBezTo>
                  <a:cubicBezTo>
                    <a:pt x="2602126" y="3526682"/>
                    <a:pt x="2666679" y="3505279"/>
                    <a:pt x="2727735" y="3476285"/>
                  </a:cubicBezTo>
                  <a:cubicBezTo>
                    <a:pt x="2788962" y="3447462"/>
                    <a:pt x="2846523" y="3410539"/>
                    <a:pt x="2900929" y="3368753"/>
                  </a:cubicBezTo>
                  <a:cubicBezTo>
                    <a:pt x="2955419" y="3327054"/>
                    <a:pt x="3006499" y="3279727"/>
                    <a:pt x="3055532" y="3229500"/>
                  </a:cubicBezTo>
                  <a:cubicBezTo>
                    <a:pt x="3104650" y="3179273"/>
                    <a:pt x="3151381" y="3125636"/>
                    <a:pt x="3197855" y="3070804"/>
                  </a:cubicBezTo>
                  <a:cubicBezTo>
                    <a:pt x="3221050" y="3043345"/>
                    <a:pt x="3243903" y="3015289"/>
                    <a:pt x="3266843" y="2987063"/>
                  </a:cubicBezTo>
                  <a:lnTo>
                    <a:pt x="3336000" y="2901874"/>
                  </a:lnTo>
                  <a:lnTo>
                    <a:pt x="3336065" y="2901796"/>
                  </a:lnTo>
                  <a:lnTo>
                    <a:pt x="3336065" y="3254845"/>
                  </a:lnTo>
                  <a:lnTo>
                    <a:pt x="3192141" y="3384018"/>
                  </a:lnTo>
                  <a:cubicBezTo>
                    <a:pt x="3132194" y="3433136"/>
                    <a:pt x="3068665" y="3479355"/>
                    <a:pt x="3001468" y="3520543"/>
                  </a:cubicBezTo>
                  <a:cubicBezTo>
                    <a:pt x="2934271" y="3561646"/>
                    <a:pt x="2863067" y="3597461"/>
                    <a:pt x="2788792" y="3625601"/>
                  </a:cubicBezTo>
                  <a:cubicBezTo>
                    <a:pt x="2714517" y="3653656"/>
                    <a:pt x="2637344" y="3673952"/>
                    <a:pt x="2559317" y="3685550"/>
                  </a:cubicBezTo>
                  <a:cubicBezTo>
                    <a:pt x="2520262" y="3691178"/>
                    <a:pt x="2481121" y="3695185"/>
                    <a:pt x="2441894" y="3696636"/>
                  </a:cubicBezTo>
                  <a:lnTo>
                    <a:pt x="2412559" y="3697573"/>
                  </a:lnTo>
                  <a:lnTo>
                    <a:pt x="2383225" y="3697744"/>
                  </a:lnTo>
                  <a:lnTo>
                    <a:pt x="2326261" y="3696465"/>
                  </a:lnTo>
                  <a:cubicBezTo>
                    <a:pt x="2022939" y="3686317"/>
                    <a:pt x="1721236" y="3619461"/>
                    <a:pt x="1440085" y="3496922"/>
                  </a:cubicBezTo>
                  <a:cubicBezTo>
                    <a:pt x="1369904" y="3466138"/>
                    <a:pt x="1300917" y="3432028"/>
                    <a:pt x="1234061" y="3394166"/>
                  </a:cubicBezTo>
                  <a:cubicBezTo>
                    <a:pt x="1166950" y="3356474"/>
                    <a:pt x="1101885" y="3315116"/>
                    <a:pt x="1038953" y="3270432"/>
                  </a:cubicBezTo>
                  <a:cubicBezTo>
                    <a:pt x="913257" y="3180979"/>
                    <a:pt x="795919" y="3079160"/>
                    <a:pt x="687791" y="2967792"/>
                  </a:cubicBezTo>
                  <a:cubicBezTo>
                    <a:pt x="579748" y="2856763"/>
                    <a:pt x="480488" y="2733627"/>
                    <a:pt x="394786" y="2602133"/>
                  </a:cubicBezTo>
                  <a:cubicBezTo>
                    <a:pt x="309000" y="2470383"/>
                    <a:pt x="235920" y="2329680"/>
                    <a:pt x="176483" y="2182836"/>
                  </a:cubicBezTo>
                  <a:cubicBezTo>
                    <a:pt x="116961" y="2035993"/>
                    <a:pt x="72106" y="1882755"/>
                    <a:pt x="41749" y="1726360"/>
                  </a:cubicBezTo>
                  <a:cubicBezTo>
                    <a:pt x="26399" y="1648164"/>
                    <a:pt x="15655" y="1569029"/>
                    <a:pt x="8407" y="1489637"/>
                  </a:cubicBezTo>
                  <a:cubicBezTo>
                    <a:pt x="2096" y="1410161"/>
                    <a:pt x="-1315" y="1330344"/>
                    <a:pt x="475" y="1250527"/>
                  </a:cubicBezTo>
                  <a:cubicBezTo>
                    <a:pt x="1840" y="1170795"/>
                    <a:pt x="7468" y="1091149"/>
                    <a:pt x="17104" y="1012013"/>
                  </a:cubicBezTo>
                  <a:cubicBezTo>
                    <a:pt x="26570" y="932878"/>
                    <a:pt x="40043" y="854341"/>
                    <a:pt x="57098" y="776655"/>
                  </a:cubicBezTo>
                  <a:cubicBezTo>
                    <a:pt x="91038" y="621284"/>
                    <a:pt x="138621" y="469325"/>
                    <a:pt x="198995" y="322908"/>
                  </a:cubicBezTo>
                  <a:cubicBezTo>
                    <a:pt x="229204" y="249721"/>
                    <a:pt x="262642" y="177956"/>
                    <a:pt x="299161" y="10787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94186681-C66A-4722-BE24-42F93C80EF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1010936 w 3351621"/>
                <a:gd name="connsiteY1" fmla="*/ 0 h 3735009"/>
                <a:gd name="connsiteX2" fmla="*/ 942320 w 3351621"/>
                <a:gd name="connsiteY2" fmla="*/ 76816 h 3735009"/>
                <a:gd name="connsiteX3" fmla="*/ 660453 w 3351621"/>
                <a:gd name="connsiteY3" fmla="*/ 550336 h 3735009"/>
                <a:gd name="connsiteX4" fmla="*/ 511734 w 3351621"/>
                <a:gd name="connsiteY4" fmla="*/ 1301266 h 3735009"/>
                <a:gd name="connsiteX5" fmla="*/ 635212 w 3351621"/>
                <a:gd name="connsiteY5" fmla="*/ 1988325 h 3735009"/>
                <a:gd name="connsiteX6" fmla="*/ 974777 w 3351621"/>
                <a:gd name="connsiteY6" fmla="*/ 2564612 h 3735009"/>
                <a:gd name="connsiteX7" fmla="*/ 1601802 w 3351621"/>
                <a:gd name="connsiteY7" fmla="*/ 3046160 h 3735009"/>
                <a:gd name="connsiteX8" fmla="*/ 2391362 w 3351621"/>
                <a:gd name="connsiteY8" fmla="*/ 3223360 h 3735009"/>
                <a:gd name="connsiteX9" fmla="*/ 3210170 w 3351621"/>
                <a:gd name="connsiteY9" fmla="*/ 2672400 h 3735009"/>
                <a:gd name="connsiteX10" fmla="*/ 3325718 w 3351621"/>
                <a:gd name="connsiteY10" fmla="*/ 2546459 h 3735009"/>
                <a:gd name="connsiteX11" fmla="*/ 3351621 w 3351621"/>
                <a:gd name="connsiteY11" fmla="*/ 2519286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1010936" y="0"/>
                  </a:lnTo>
                  <a:lnTo>
                    <a:pt x="942320" y="76816"/>
                  </a:lnTo>
                  <a:cubicBezTo>
                    <a:pt x="826323" y="219906"/>
                    <a:pt x="731828" y="378550"/>
                    <a:pt x="660453" y="550336"/>
                  </a:cubicBezTo>
                  <a:cubicBezTo>
                    <a:pt x="561791" y="787826"/>
                    <a:pt x="511734" y="1040496"/>
                    <a:pt x="511734" y="1301266"/>
                  </a:cubicBezTo>
                  <a:cubicBezTo>
                    <a:pt x="511734" y="1538330"/>
                    <a:pt x="553263" y="1769425"/>
                    <a:pt x="635212" y="1988325"/>
                  </a:cubicBezTo>
                  <a:cubicBezTo>
                    <a:pt x="714262" y="2199465"/>
                    <a:pt x="828530" y="2393295"/>
                    <a:pt x="974777" y="2564612"/>
                  </a:cubicBezTo>
                  <a:cubicBezTo>
                    <a:pt x="1147628" y="2767140"/>
                    <a:pt x="1364482" y="2933597"/>
                    <a:pt x="1601802" y="3046160"/>
                  </a:cubicBezTo>
                  <a:cubicBezTo>
                    <a:pt x="1849696" y="3163754"/>
                    <a:pt x="2115327" y="3223360"/>
                    <a:pt x="2391362" y="3223360"/>
                  </a:cubicBezTo>
                  <a:cubicBezTo>
                    <a:pt x="2693831" y="3223360"/>
                    <a:pt x="2880157" y="3034477"/>
                    <a:pt x="3210170" y="2672400"/>
                  </a:cubicBezTo>
                  <a:cubicBezTo>
                    <a:pt x="3247904" y="2630999"/>
                    <a:pt x="3286278" y="2588894"/>
                    <a:pt x="3325718" y="2546459"/>
                  </a:cubicBezTo>
                  <a:lnTo>
                    <a:pt x="3351621" y="2519286"/>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205EE617-9E12-49E3-9A3F-F5951BA97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896642 w 3351621"/>
                <a:gd name="connsiteY1" fmla="*/ 0 h 3735009"/>
                <a:gd name="connsiteX2" fmla="*/ 875998 w 3351621"/>
                <a:gd name="connsiteY2" fmla="*/ 23109 h 3735009"/>
                <a:gd name="connsiteX3" fmla="*/ 581659 w 3351621"/>
                <a:gd name="connsiteY3" fmla="*/ 517590 h 3735009"/>
                <a:gd name="connsiteX4" fmla="*/ 426374 w 3351621"/>
                <a:gd name="connsiteY4" fmla="*/ 1301266 h 3735009"/>
                <a:gd name="connsiteX5" fmla="*/ 555395 w 3351621"/>
                <a:gd name="connsiteY5" fmla="*/ 2018256 h 3735009"/>
                <a:gd name="connsiteX6" fmla="*/ 909968 w 3351621"/>
                <a:gd name="connsiteY6" fmla="*/ 2620041 h 3735009"/>
                <a:gd name="connsiteX7" fmla="*/ 1565305 w 3351621"/>
                <a:gd name="connsiteY7" fmla="*/ 3123248 h 3735009"/>
                <a:gd name="connsiteX8" fmla="*/ 2391362 w 3351621"/>
                <a:gd name="connsiteY8" fmla="*/ 3308635 h 3735009"/>
                <a:gd name="connsiteX9" fmla="*/ 2821658 w 3351621"/>
                <a:gd name="connsiteY9" fmla="*/ 3165715 h 3735009"/>
                <a:gd name="connsiteX10" fmla="*/ 3273189 w 3351621"/>
                <a:gd name="connsiteY10" fmla="*/ 2729789 h 3735009"/>
                <a:gd name="connsiteX11" fmla="*/ 3351621 w 3351621"/>
                <a:gd name="connsiteY11" fmla="*/ 2644299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896642" y="0"/>
                  </a:lnTo>
                  <a:lnTo>
                    <a:pt x="875998" y="23109"/>
                  </a:lnTo>
                  <a:cubicBezTo>
                    <a:pt x="754885" y="172515"/>
                    <a:pt x="656232" y="338193"/>
                    <a:pt x="581659" y="517590"/>
                  </a:cubicBezTo>
                  <a:cubicBezTo>
                    <a:pt x="478647" y="765484"/>
                    <a:pt x="426374" y="1029153"/>
                    <a:pt x="426374" y="1301266"/>
                  </a:cubicBezTo>
                  <a:cubicBezTo>
                    <a:pt x="426374" y="1548563"/>
                    <a:pt x="469779" y="1789805"/>
                    <a:pt x="555395" y="2018256"/>
                  </a:cubicBezTo>
                  <a:cubicBezTo>
                    <a:pt x="637941" y="2238692"/>
                    <a:pt x="757240" y="2441219"/>
                    <a:pt x="909968" y="2620041"/>
                  </a:cubicBezTo>
                  <a:cubicBezTo>
                    <a:pt x="1090579" y="2831608"/>
                    <a:pt x="1317240" y="3005569"/>
                    <a:pt x="1565305" y="3123248"/>
                  </a:cubicBezTo>
                  <a:cubicBezTo>
                    <a:pt x="1824711" y="3246300"/>
                    <a:pt x="2102621" y="3308635"/>
                    <a:pt x="2391362" y="3308635"/>
                  </a:cubicBezTo>
                  <a:cubicBezTo>
                    <a:pt x="2548609" y="3308635"/>
                    <a:pt x="2681296" y="3264548"/>
                    <a:pt x="2821658" y="3165715"/>
                  </a:cubicBezTo>
                  <a:cubicBezTo>
                    <a:pt x="2972936" y="3059206"/>
                    <a:pt x="3118755" y="2899146"/>
                    <a:pt x="3273189" y="2729789"/>
                  </a:cubicBezTo>
                  <a:lnTo>
                    <a:pt x="3351621" y="2644299"/>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9" name="Freeform: Shape 48">
              <a:extLst>
                <a:ext uri="{FF2B5EF4-FFF2-40B4-BE49-F238E27FC236}">
                  <a16:creationId xmlns:a16="http://schemas.microsoft.com/office/drawing/2014/main" id="{1153EB7D-D831-41B5-8C56-B4D24049B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17522" y="-6668"/>
              <a:ext cx="3408840" cy="3769972"/>
            </a:xfrm>
            <a:custGeom>
              <a:avLst/>
              <a:gdLst>
                <a:gd name="connsiteX0" fmla="*/ 373601 w 3408840"/>
                <a:gd name="connsiteY0" fmla="*/ 0 h 3769972"/>
                <a:gd name="connsiteX1" fmla="*/ 558190 w 3408840"/>
                <a:gd name="connsiteY1" fmla="*/ 0 h 3769972"/>
                <a:gd name="connsiteX2" fmla="*/ 466519 w 3408840"/>
                <a:gd name="connsiteY2" fmla="*/ 165961 h 3769972"/>
                <a:gd name="connsiteX3" fmla="*/ 377171 w 3408840"/>
                <a:gd name="connsiteY3" fmla="*/ 367422 h 3769972"/>
                <a:gd name="connsiteX4" fmla="*/ 254631 w 3408840"/>
                <a:gd name="connsiteY4" fmla="*/ 787912 h 3769972"/>
                <a:gd name="connsiteX5" fmla="*/ 212590 w 3408840"/>
                <a:gd name="connsiteY5" fmla="*/ 1222558 h 3769972"/>
                <a:gd name="connsiteX6" fmla="*/ 248832 w 3408840"/>
                <a:gd name="connsiteY6" fmla="*/ 1657203 h 3769972"/>
                <a:gd name="connsiteX7" fmla="*/ 364806 w 3408840"/>
                <a:gd name="connsiteY7" fmla="*/ 2077949 h 3769972"/>
                <a:gd name="connsiteX8" fmla="*/ 824181 w 3408840"/>
                <a:gd name="connsiteY8" fmla="*/ 2822228 h 3769972"/>
                <a:gd name="connsiteX9" fmla="*/ 1536993 w 3408840"/>
                <a:gd name="connsiteY9" fmla="*/ 3346753 h 3769972"/>
                <a:gd name="connsiteX10" fmla="*/ 1587732 w 3408840"/>
                <a:gd name="connsiteY10" fmla="*/ 3370545 h 3769972"/>
                <a:gd name="connsiteX11" fmla="*/ 1613144 w 3408840"/>
                <a:gd name="connsiteY11" fmla="*/ 3382483 h 3769972"/>
                <a:gd name="connsiteX12" fmla="*/ 1639153 w 3408840"/>
                <a:gd name="connsiteY12" fmla="*/ 3393058 h 3769972"/>
                <a:gd name="connsiteX13" fmla="*/ 1691170 w 3408840"/>
                <a:gd name="connsiteY13" fmla="*/ 3414291 h 3769972"/>
                <a:gd name="connsiteX14" fmla="*/ 1743614 w 3408840"/>
                <a:gd name="connsiteY14" fmla="*/ 3434587 h 3769972"/>
                <a:gd name="connsiteX15" fmla="*/ 1850037 w 3408840"/>
                <a:gd name="connsiteY15" fmla="*/ 3471510 h 3769972"/>
                <a:gd name="connsiteX16" fmla="*/ 1958507 w 3408840"/>
                <a:gd name="connsiteY16" fmla="*/ 3503233 h 3769972"/>
                <a:gd name="connsiteX17" fmla="*/ 2406200 w 3408840"/>
                <a:gd name="connsiteY17" fmla="*/ 3575205 h 3769972"/>
                <a:gd name="connsiteX18" fmla="*/ 2463163 w 3408840"/>
                <a:gd name="connsiteY18" fmla="*/ 3578872 h 3769972"/>
                <a:gd name="connsiteX19" fmla="*/ 2518848 w 3408840"/>
                <a:gd name="connsiteY19" fmla="*/ 3579725 h 3769972"/>
                <a:gd name="connsiteX20" fmla="*/ 2574362 w 3408840"/>
                <a:gd name="connsiteY20" fmla="*/ 3577933 h 3769972"/>
                <a:gd name="connsiteX21" fmla="*/ 2629705 w 3408840"/>
                <a:gd name="connsiteY21" fmla="*/ 3573414 h 3769972"/>
                <a:gd name="connsiteX22" fmla="*/ 2684707 w 3408840"/>
                <a:gd name="connsiteY22" fmla="*/ 3566081 h 3769972"/>
                <a:gd name="connsiteX23" fmla="*/ 2739283 w 3408840"/>
                <a:gd name="connsiteY23" fmla="*/ 3555762 h 3769972"/>
                <a:gd name="connsiteX24" fmla="*/ 2793177 w 3408840"/>
                <a:gd name="connsiteY24" fmla="*/ 3542203 h 3769972"/>
                <a:gd name="connsiteX25" fmla="*/ 2846388 w 3408840"/>
                <a:gd name="connsiteY25" fmla="*/ 3525745 h 3769972"/>
                <a:gd name="connsiteX26" fmla="*/ 3050025 w 3408840"/>
                <a:gd name="connsiteY26" fmla="*/ 3432455 h 3769972"/>
                <a:gd name="connsiteX27" fmla="*/ 3236606 w 3408840"/>
                <a:gd name="connsiteY27" fmla="*/ 3303178 h 3769972"/>
                <a:gd name="connsiteX28" fmla="*/ 3407753 w 3408840"/>
                <a:gd name="connsiteY28" fmla="*/ 3150195 h 3769972"/>
                <a:gd name="connsiteX29" fmla="*/ 3408840 w 3408840"/>
                <a:gd name="connsiteY29" fmla="*/ 3149108 h 3769972"/>
                <a:gd name="connsiteX30" fmla="*/ 3408840 w 3408840"/>
                <a:gd name="connsiteY30" fmla="*/ 3583590 h 3769972"/>
                <a:gd name="connsiteX31" fmla="*/ 3202835 w 3408840"/>
                <a:gd name="connsiteY31" fmla="*/ 3658987 h 3769972"/>
                <a:gd name="connsiteX32" fmla="*/ 2468706 w 3408840"/>
                <a:gd name="connsiteY32" fmla="*/ 3769972 h 3769972"/>
                <a:gd name="connsiteX33" fmla="*/ 0 w 3408840"/>
                <a:gd name="connsiteY33" fmla="*/ 1301267 h 3769972"/>
                <a:gd name="connsiteX34" fmla="*/ 297954 w 3408840"/>
                <a:gd name="connsiteY34" fmla="*/ 124521 h 37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08840" h="3769972">
                  <a:moveTo>
                    <a:pt x="373601" y="0"/>
                  </a:moveTo>
                  <a:lnTo>
                    <a:pt x="558190" y="0"/>
                  </a:lnTo>
                  <a:lnTo>
                    <a:pt x="466519" y="165961"/>
                  </a:lnTo>
                  <a:cubicBezTo>
                    <a:pt x="433767" y="231936"/>
                    <a:pt x="403969" y="299181"/>
                    <a:pt x="377171" y="367422"/>
                  </a:cubicBezTo>
                  <a:cubicBezTo>
                    <a:pt x="323788" y="503861"/>
                    <a:pt x="281919" y="644565"/>
                    <a:pt x="254631" y="787912"/>
                  </a:cubicBezTo>
                  <a:cubicBezTo>
                    <a:pt x="227428" y="931259"/>
                    <a:pt x="213358" y="1076823"/>
                    <a:pt x="212590" y="1222558"/>
                  </a:cubicBezTo>
                  <a:cubicBezTo>
                    <a:pt x="211482" y="1368292"/>
                    <a:pt x="223761" y="1513856"/>
                    <a:pt x="248832" y="1657203"/>
                  </a:cubicBezTo>
                  <a:cubicBezTo>
                    <a:pt x="273647" y="1800636"/>
                    <a:pt x="313214" y="1941509"/>
                    <a:pt x="364806" y="2077949"/>
                  </a:cubicBezTo>
                  <a:cubicBezTo>
                    <a:pt x="468670" y="2350488"/>
                    <a:pt x="623786" y="2605459"/>
                    <a:pt x="824181" y="2822228"/>
                  </a:cubicBezTo>
                  <a:cubicBezTo>
                    <a:pt x="1024577" y="3038997"/>
                    <a:pt x="1268122" y="3216965"/>
                    <a:pt x="1536993" y="3346753"/>
                  </a:cubicBezTo>
                  <a:lnTo>
                    <a:pt x="1587732" y="3370545"/>
                  </a:lnTo>
                  <a:lnTo>
                    <a:pt x="1613144" y="3382483"/>
                  </a:lnTo>
                  <a:lnTo>
                    <a:pt x="1639153" y="3393058"/>
                  </a:lnTo>
                  <a:lnTo>
                    <a:pt x="1691170" y="3414291"/>
                  </a:lnTo>
                  <a:cubicBezTo>
                    <a:pt x="1708566" y="3421284"/>
                    <a:pt x="1725792" y="3428873"/>
                    <a:pt x="1743614" y="3434587"/>
                  </a:cubicBezTo>
                  <a:cubicBezTo>
                    <a:pt x="1779089" y="3446696"/>
                    <a:pt x="1814307" y="3459913"/>
                    <a:pt x="1850037" y="3471510"/>
                  </a:cubicBezTo>
                  <a:lnTo>
                    <a:pt x="1958507" y="3503233"/>
                  </a:lnTo>
                  <a:cubicBezTo>
                    <a:pt x="2104326" y="3541180"/>
                    <a:pt x="2254410" y="3565654"/>
                    <a:pt x="2406200" y="3575205"/>
                  </a:cubicBezTo>
                  <a:lnTo>
                    <a:pt x="2463163" y="3578872"/>
                  </a:lnTo>
                  <a:cubicBezTo>
                    <a:pt x="2481838" y="3579384"/>
                    <a:pt x="2500258" y="3579384"/>
                    <a:pt x="2518848" y="3579725"/>
                  </a:cubicBezTo>
                  <a:cubicBezTo>
                    <a:pt x="2537352" y="3579554"/>
                    <a:pt x="2555857" y="3578445"/>
                    <a:pt x="2574362" y="3577933"/>
                  </a:cubicBezTo>
                  <a:cubicBezTo>
                    <a:pt x="2592866" y="3576910"/>
                    <a:pt x="2611200" y="3574863"/>
                    <a:pt x="2629705" y="3573414"/>
                  </a:cubicBezTo>
                  <a:cubicBezTo>
                    <a:pt x="2648039" y="3571367"/>
                    <a:pt x="2666288" y="3568468"/>
                    <a:pt x="2684707" y="3566081"/>
                  </a:cubicBezTo>
                  <a:cubicBezTo>
                    <a:pt x="2702871" y="3562840"/>
                    <a:pt x="2721034" y="3559258"/>
                    <a:pt x="2739283" y="3555762"/>
                  </a:cubicBezTo>
                  <a:cubicBezTo>
                    <a:pt x="2757190" y="3551243"/>
                    <a:pt x="2775269" y="3547064"/>
                    <a:pt x="2793177" y="3542203"/>
                  </a:cubicBezTo>
                  <a:cubicBezTo>
                    <a:pt x="2810829" y="3536660"/>
                    <a:pt x="2828821" y="3531885"/>
                    <a:pt x="2846388" y="3525745"/>
                  </a:cubicBezTo>
                  <a:cubicBezTo>
                    <a:pt x="2916825" y="3501954"/>
                    <a:pt x="2984875" y="3470061"/>
                    <a:pt x="3050025" y="3432455"/>
                  </a:cubicBezTo>
                  <a:cubicBezTo>
                    <a:pt x="3115004" y="3394422"/>
                    <a:pt x="3177425" y="3351188"/>
                    <a:pt x="3236606" y="3303178"/>
                  </a:cubicBezTo>
                  <a:cubicBezTo>
                    <a:pt x="3295957" y="3255339"/>
                    <a:pt x="3352836" y="3203918"/>
                    <a:pt x="3407753" y="3150195"/>
                  </a:cubicBezTo>
                  <a:lnTo>
                    <a:pt x="3408840" y="3149108"/>
                  </a:lnTo>
                  <a:lnTo>
                    <a:pt x="3408840" y="3583590"/>
                  </a:lnTo>
                  <a:lnTo>
                    <a:pt x="3202835" y="3658987"/>
                  </a:lnTo>
                  <a:cubicBezTo>
                    <a:pt x="2970925" y="3731116"/>
                    <a:pt x="2724355" y="3769972"/>
                    <a:pt x="2468706" y="3769972"/>
                  </a:cubicBezTo>
                  <a:cubicBezTo>
                    <a:pt x="1105247" y="3769972"/>
                    <a:pt x="0" y="2664725"/>
                    <a:pt x="0" y="1301267"/>
                  </a:cubicBezTo>
                  <a:cubicBezTo>
                    <a:pt x="0" y="875185"/>
                    <a:pt x="107934" y="474320"/>
                    <a:pt x="297954" y="1245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0710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5C3C-DE34-EDA3-0076-AB633299E1E6}"/>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F987FE-2626-8652-28D2-47E949340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6A5F025-F2C5-CB5F-75AB-90090DE3788D}"/>
              </a:ext>
            </a:extLst>
          </p:cNvPr>
          <p:cNvSpPr>
            <a:spLocks noGrp="1"/>
          </p:cNvSpPr>
          <p:nvPr>
            <p:ph type="title"/>
          </p:nvPr>
        </p:nvSpPr>
        <p:spPr>
          <a:xfrm>
            <a:off x="4898431" y="4081538"/>
            <a:ext cx="6425867" cy="1160633"/>
          </a:xfrm>
        </p:spPr>
        <p:txBody>
          <a:bodyPr vert="horz" lIns="91440" tIns="45720" rIns="91440" bIns="45720" rtlCol="0" anchor="t">
            <a:normAutofit fontScale="90000"/>
          </a:bodyPr>
          <a:lstStyle/>
          <a:p>
            <a:pPr algn="r"/>
            <a:r>
              <a:rPr lang="en-US" sz="3600" dirty="0"/>
              <a:t>Schedule 4: Permanent Forest. </a:t>
            </a:r>
            <a:br>
              <a:rPr lang="en-US" sz="3600" dirty="0"/>
            </a:br>
            <a:r>
              <a:rPr lang="en-US" sz="3600" dirty="0"/>
              <a:t> </a:t>
            </a:r>
            <a:br>
              <a:rPr lang="en-US" sz="3600" dirty="0"/>
            </a:br>
            <a:r>
              <a:rPr lang="en-US" sz="3600" dirty="0"/>
              <a:t>No Silviculture for 25 years.</a:t>
            </a:r>
            <a:br>
              <a:rPr lang="en-US" sz="3600" dirty="0"/>
            </a:br>
            <a:br>
              <a:rPr lang="en-US" sz="3600" dirty="0"/>
            </a:br>
            <a:r>
              <a:rPr lang="en-US" sz="3600" dirty="0"/>
              <a:t>Yields high numbers of ACCUs</a:t>
            </a:r>
            <a:endParaRPr lang="en-US" sz="3600" kern="1200" dirty="0">
              <a:solidFill>
                <a:schemeClr val="tx2"/>
              </a:solidFill>
              <a:latin typeface="+mj-lt"/>
              <a:ea typeface="+mj-ea"/>
              <a:cs typeface="+mj-cs"/>
            </a:endParaRPr>
          </a:p>
        </p:txBody>
      </p:sp>
      <p:pic>
        <p:nvPicPr>
          <p:cNvPr id="14" name="Picture 13">
            <a:extLst>
              <a:ext uri="{FF2B5EF4-FFF2-40B4-BE49-F238E27FC236}">
                <a16:creationId xmlns:a16="http://schemas.microsoft.com/office/drawing/2014/main" id="{129B785F-A2EB-54ED-6658-5ED9B269BE99}"/>
              </a:ext>
            </a:extLst>
          </p:cNvPr>
          <p:cNvPicPr>
            <a:picLocks noChangeAspect="1"/>
          </p:cNvPicPr>
          <p:nvPr/>
        </p:nvPicPr>
        <p:blipFill>
          <a:blip r:embed="rId2">
            <a:alphaModFix/>
            <a:extLst>
              <a:ext uri="{28A0092B-C50C-407E-A947-70E740481C1C}">
                <a14:useLocalDpi xmlns:a14="http://schemas.microsoft.com/office/drawing/2010/main" val="0"/>
              </a:ext>
            </a:extLst>
          </a:blip>
          <a:srcRect t="12500" b="12500"/>
          <a:stretch/>
        </p:blipFill>
        <p:spPr>
          <a:xfrm>
            <a:off x="5529568" y="644955"/>
            <a:ext cx="3125844" cy="31258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a:extLst>
              <a:ext uri="{FF2B5EF4-FFF2-40B4-BE49-F238E27FC236}">
                <a16:creationId xmlns:a16="http://schemas.microsoft.com/office/drawing/2014/main" id="{8F7A8E96-5EFF-9212-7E02-530FB982BF1F}"/>
              </a:ext>
            </a:extLst>
          </p:cNvPr>
          <p:cNvPicPr>
            <a:picLocks noChangeAspect="1"/>
          </p:cNvPicPr>
          <p:nvPr/>
        </p:nvPicPr>
        <p:blipFill>
          <a:blip r:embed="rId3">
            <a:alphaModFix/>
            <a:extLst>
              <a:ext uri="{28A0092B-C50C-407E-A947-70E740481C1C}">
                <a14:useLocalDpi xmlns:a14="http://schemas.microsoft.com/office/drawing/2010/main" val="0"/>
              </a:ext>
            </a:extLst>
          </a:blip>
          <a:srcRect t="10024" b="10024"/>
          <a:stretch/>
        </p:blipFill>
        <p:spPr>
          <a:xfrm>
            <a:off x="1379039" y="34327"/>
            <a:ext cx="3833657" cy="2313519"/>
          </a:xfrm>
          <a:custGeom>
            <a:avLst/>
            <a:gdLst/>
            <a:ahLst/>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4" name="Picture 3">
            <a:extLst>
              <a:ext uri="{FF2B5EF4-FFF2-40B4-BE49-F238E27FC236}">
                <a16:creationId xmlns:a16="http://schemas.microsoft.com/office/drawing/2014/main" id="{E1AB796E-077F-F419-8494-863BC5FB5C08}"/>
              </a:ext>
            </a:extLst>
          </p:cNvPr>
          <p:cNvPicPr>
            <a:picLocks noChangeAspect="1"/>
          </p:cNvPicPr>
          <p:nvPr/>
        </p:nvPicPr>
        <p:blipFill>
          <a:blip r:embed="rId4">
            <a:alphaModFix/>
            <a:extLst>
              <a:ext uri="{28A0092B-C50C-407E-A947-70E740481C1C}">
                <a14:useLocalDpi xmlns:a14="http://schemas.microsoft.com/office/drawing/2010/main" val="0"/>
              </a:ext>
            </a:extLst>
          </a:blip>
          <a:srcRect t="6933" b="6933"/>
          <a:stretch/>
        </p:blipFill>
        <p:spPr>
          <a:xfrm>
            <a:off x="573968" y="2339388"/>
            <a:ext cx="3420655" cy="3928419"/>
          </a:xfrm>
          <a:custGeom>
            <a:avLst/>
            <a:gdLst/>
            <a:ahLst/>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grpSp>
        <p:nvGrpSpPr>
          <p:cNvPr id="27" name="Group 26">
            <a:extLst>
              <a:ext uri="{FF2B5EF4-FFF2-40B4-BE49-F238E27FC236}">
                <a16:creationId xmlns:a16="http://schemas.microsoft.com/office/drawing/2014/main" id="{F146A0F6-21D9-6D3A-325D-4A2EB8A3E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6008" y="178095"/>
            <a:ext cx="3806641" cy="3806637"/>
            <a:chOff x="4966008" y="178095"/>
            <a:chExt cx="3806641" cy="3806637"/>
          </a:xfrm>
        </p:grpSpPr>
        <p:sp>
          <p:nvSpPr>
            <p:cNvPr id="28" name="Freeform: Shape 27">
              <a:extLst>
                <a:ext uri="{FF2B5EF4-FFF2-40B4-BE49-F238E27FC236}">
                  <a16:creationId xmlns:a16="http://schemas.microsoft.com/office/drawing/2014/main" id="{927BE4AB-6FC3-CEDA-01B1-FDA0681CE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F0AB7D7E-D103-9B2C-2B95-2CAD6DEB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24AC5CAE-0FD3-F89C-2BC0-004558396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8" y="273205"/>
              <a:ext cx="3727034" cy="3616507"/>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useBgFill="1">
          <p:nvSpPr>
            <p:cNvPr id="31" name="Freeform: Shape 30">
              <a:extLst>
                <a:ext uri="{FF2B5EF4-FFF2-40B4-BE49-F238E27FC236}">
                  <a16:creationId xmlns:a16="http://schemas.microsoft.com/office/drawing/2014/main" id="{4E4DF20C-C89E-1EB1-D9DE-5CE5EAC15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66008" y="178095"/>
              <a:ext cx="3806641" cy="3806637"/>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 name="Group 32">
            <a:extLst>
              <a:ext uri="{FF2B5EF4-FFF2-40B4-BE49-F238E27FC236}">
                <a16:creationId xmlns:a16="http://schemas.microsoft.com/office/drawing/2014/main" id="{AA8B84C0-0414-23F0-0D89-AB4E152B6F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35" y="0"/>
            <a:ext cx="4220052" cy="2578937"/>
            <a:chOff x="1109635" y="0"/>
            <a:chExt cx="4220052" cy="2578937"/>
          </a:xfrm>
        </p:grpSpPr>
        <p:sp>
          <p:nvSpPr>
            <p:cNvPr id="34" name="Freeform: Shape 33">
              <a:extLst>
                <a:ext uri="{FF2B5EF4-FFF2-40B4-BE49-F238E27FC236}">
                  <a16:creationId xmlns:a16="http://schemas.microsoft.com/office/drawing/2014/main" id="{BD710288-04FE-09E0-0C2D-209E60AC4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0"/>
              <a:ext cx="4020469" cy="2502992"/>
            </a:xfrm>
            <a:custGeom>
              <a:avLst/>
              <a:gdLst>
                <a:gd name="connsiteX0" fmla="*/ 68048 w 4057646"/>
                <a:gd name="connsiteY0" fmla="*/ 0 h 2519172"/>
                <a:gd name="connsiteX1" fmla="*/ 263673 w 4057646"/>
                <a:gd name="connsiteY1" fmla="*/ 0 h 2519172"/>
                <a:gd name="connsiteX2" fmla="*/ 236664 w 4057646"/>
                <a:gd name="connsiteY2" fmla="*/ 35779 h 2519172"/>
                <a:gd name="connsiteX3" fmla="*/ 160449 w 4057646"/>
                <a:gd name="connsiteY3" fmla="*/ 186590 h 2519172"/>
                <a:gd name="connsiteX4" fmla="*/ 123371 w 4057646"/>
                <a:gd name="connsiteY4" fmla="*/ 353808 h 2519172"/>
                <a:gd name="connsiteX5" fmla="*/ 121238 w 4057646"/>
                <a:gd name="connsiteY5" fmla="*/ 375363 h 2519172"/>
                <a:gd name="connsiteX6" fmla="*/ 120135 w 4057646"/>
                <a:gd name="connsiteY6" fmla="*/ 397065 h 2519172"/>
                <a:gd name="connsiteX7" fmla="*/ 119178 w 4057646"/>
                <a:gd name="connsiteY7" fmla="*/ 418840 h 2519172"/>
                <a:gd name="connsiteX8" fmla="*/ 119252 w 4057646"/>
                <a:gd name="connsiteY8" fmla="*/ 441132 h 2519172"/>
                <a:gd name="connsiteX9" fmla="*/ 119840 w 4057646"/>
                <a:gd name="connsiteY9" fmla="*/ 485786 h 2519172"/>
                <a:gd name="connsiteX10" fmla="*/ 120282 w 4057646"/>
                <a:gd name="connsiteY10" fmla="*/ 508151 h 2519172"/>
                <a:gd name="connsiteX11" fmla="*/ 120502 w 4057646"/>
                <a:gd name="connsiteY11" fmla="*/ 519333 h 2519172"/>
                <a:gd name="connsiteX12" fmla="*/ 121386 w 4057646"/>
                <a:gd name="connsiteY12" fmla="*/ 530442 h 2519172"/>
                <a:gd name="connsiteX13" fmla="*/ 129331 w 4057646"/>
                <a:gd name="connsiteY13" fmla="*/ 619457 h 2519172"/>
                <a:gd name="connsiteX14" fmla="*/ 143087 w 4057646"/>
                <a:gd name="connsiteY14" fmla="*/ 707737 h 2519172"/>
                <a:gd name="connsiteX15" fmla="*/ 249760 w 4057646"/>
                <a:gd name="connsiteY15" fmla="*/ 1046659 h 2519172"/>
                <a:gd name="connsiteX16" fmla="*/ 416315 w 4057646"/>
                <a:gd name="connsiteY16" fmla="*/ 1357111 h 2519172"/>
                <a:gd name="connsiteX17" fmla="*/ 439783 w 4057646"/>
                <a:gd name="connsiteY17" fmla="*/ 1394189 h 2519172"/>
                <a:gd name="connsiteX18" fmla="*/ 464795 w 4057646"/>
                <a:gd name="connsiteY18" fmla="*/ 1430237 h 2519172"/>
                <a:gd name="connsiteX19" fmla="*/ 489440 w 4057646"/>
                <a:gd name="connsiteY19" fmla="*/ 1466432 h 2519172"/>
                <a:gd name="connsiteX20" fmla="*/ 515483 w 4057646"/>
                <a:gd name="connsiteY20" fmla="*/ 1501744 h 2519172"/>
                <a:gd name="connsiteX21" fmla="*/ 541084 w 4057646"/>
                <a:gd name="connsiteY21" fmla="*/ 1537350 h 2519172"/>
                <a:gd name="connsiteX22" fmla="*/ 568083 w 4057646"/>
                <a:gd name="connsiteY22" fmla="*/ 1571926 h 2519172"/>
                <a:gd name="connsiteX23" fmla="*/ 594935 w 4057646"/>
                <a:gd name="connsiteY23" fmla="*/ 1606650 h 2519172"/>
                <a:gd name="connsiteX24" fmla="*/ 623258 w 4057646"/>
                <a:gd name="connsiteY24" fmla="*/ 1640270 h 2519172"/>
                <a:gd name="connsiteX25" fmla="*/ 651802 w 4057646"/>
                <a:gd name="connsiteY25" fmla="*/ 1673669 h 2519172"/>
                <a:gd name="connsiteX26" fmla="*/ 681890 w 4057646"/>
                <a:gd name="connsiteY26" fmla="*/ 1705818 h 2519172"/>
                <a:gd name="connsiteX27" fmla="*/ 712421 w 4057646"/>
                <a:gd name="connsiteY27" fmla="*/ 1737525 h 2519172"/>
                <a:gd name="connsiteX28" fmla="*/ 720072 w 4057646"/>
                <a:gd name="connsiteY28" fmla="*/ 1745470 h 2519172"/>
                <a:gd name="connsiteX29" fmla="*/ 728090 w 4057646"/>
                <a:gd name="connsiteY29" fmla="*/ 1752974 h 2519172"/>
                <a:gd name="connsiteX30" fmla="*/ 744128 w 4057646"/>
                <a:gd name="connsiteY30" fmla="*/ 1768056 h 2519172"/>
                <a:gd name="connsiteX31" fmla="*/ 776277 w 4057646"/>
                <a:gd name="connsiteY31" fmla="*/ 1798218 h 2519172"/>
                <a:gd name="connsiteX32" fmla="*/ 784295 w 4057646"/>
                <a:gd name="connsiteY32" fmla="*/ 1805795 h 2519172"/>
                <a:gd name="connsiteX33" fmla="*/ 792682 w 4057646"/>
                <a:gd name="connsiteY33" fmla="*/ 1812931 h 2519172"/>
                <a:gd name="connsiteX34" fmla="*/ 809382 w 4057646"/>
                <a:gd name="connsiteY34" fmla="*/ 1827277 h 2519172"/>
                <a:gd name="connsiteX35" fmla="*/ 877137 w 4057646"/>
                <a:gd name="connsiteY35" fmla="*/ 1883776 h 2519172"/>
                <a:gd name="connsiteX36" fmla="*/ 1174126 w 4057646"/>
                <a:gd name="connsiteY36" fmla="*/ 2074755 h 2519172"/>
                <a:gd name="connsiteX37" fmla="*/ 1505765 w 4057646"/>
                <a:gd name="connsiteY37" fmla="*/ 2195920 h 2519172"/>
                <a:gd name="connsiteX38" fmla="*/ 1548801 w 4057646"/>
                <a:gd name="connsiteY38" fmla="*/ 2205557 h 2519172"/>
                <a:gd name="connsiteX39" fmla="*/ 1591985 w 4057646"/>
                <a:gd name="connsiteY39" fmla="*/ 2214385 h 2519172"/>
                <a:gd name="connsiteX40" fmla="*/ 1635463 w 4057646"/>
                <a:gd name="connsiteY40" fmla="*/ 2221448 h 2519172"/>
                <a:gd name="connsiteX41" fmla="*/ 1657165 w 4057646"/>
                <a:gd name="connsiteY41" fmla="*/ 2224978 h 2519172"/>
                <a:gd name="connsiteX42" fmla="*/ 1678941 w 4057646"/>
                <a:gd name="connsiteY42" fmla="*/ 2228068 h 2519172"/>
                <a:gd name="connsiteX43" fmla="*/ 1766264 w 4057646"/>
                <a:gd name="connsiteY43" fmla="*/ 2237412 h 2519172"/>
                <a:gd name="connsiteX44" fmla="*/ 1853735 w 4057646"/>
                <a:gd name="connsiteY44" fmla="*/ 2242414 h 2519172"/>
                <a:gd name="connsiteX45" fmla="*/ 1941133 w 4057646"/>
                <a:gd name="connsiteY45" fmla="*/ 2243444 h 2519172"/>
                <a:gd name="connsiteX46" fmla="*/ 1984758 w 4057646"/>
                <a:gd name="connsiteY46" fmla="*/ 2242120 h 2519172"/>
                <a:gd name="connsiteX47" fmla="*/ 2028236 w 4057646"/>
                <a:gd name="connsiteY47" fmla="*/ 2240795 h 2519172"/>
                <a:gd name="connsiteX48" fmla="*/ 2072155 w 4057646"/>
                <a:gd name="connsiteY48" fmla="*/ 2238368 h 2519172"/>
                <a:gd name="connsiteX49" fmla="*/ 2116222 w 4057646"/>
                <a:gd name="connsiteY49" fmla="*/ 2235425 h 2519172"/>
                <a:gd name="connsiteX50" fmla="*/ 2138218 w 4057646"/>
                <a:gd name="connsiteY50" fmla="*/ 2234175 h 2519172"/>
                <a:gd name="connsiteX51" fmla="*/ 2160068 w 4057646"/>
                <a:gd name="connsiteY51" fmla="*/ 2232041 h 2519172"/>
                <a:gd name="connsiteX52" fmla="*/ 2203693 w 4057646"/>
                <a:gd name="connsiteY52" fmla="*/ 2227922 h 2519172"/>
                <a:gd name="connsiteX53" fmla="*/ 2543792 w 4057646"/>
                <a:gd name="connsiteY53" fmla="*/ 2171717 h 2519172"/>
                <a:gd name="connsiteX54" fmla="*/ 2865426 w 4057646"/>
                <a:gd name="connsiteY54" fmla="*/ 2063426 h 2519172"/>
                <a:gd name="connsiteX55" fmla="*/ 2942303 w 4057646"/>
                <a:gd name="connsiteY55" fmla="*/ 2026275 h 2519172"/>
                <a:gd name="connsiteX56" fmla="*/ 3017341 w 4057646"/>
                <a:gd name="connsiteY56" fmla="*/ 1984636 h 2519172"/>
                <a:gd name="connsiteX57" fmla="*/ 3053903 w 4057646"/>
                <a:gd name="connsiteY57" fmla="*/ 1961830 h 2519172"/>
                <a:gd name="connsiteX58" fmla="*/ 3072221 w 4057646"/>
                <a:gd name="connsiteY58" fmla="*/ 1950354 h 2519172"/>
                <a:gd name="connsiteX59" fmla="*/ 3081344 w 4057646"/>
                <a:gd name="connsiteY59" fmla="*/ 1944616 h 2519172"/>
                <a:gd name="connsiteX60" fmla="*/ 3090172 w 4057646"/>
                <a:gd name="connsiteY60" fmla="*/ 1938363 h 2519172"/>
                <a:gd name="connsiteX61" fmla="*/ 3125705 w 4057646"/>
                <a:gd name="connsiteY61" fmla="*/ 1913497 h 2519172"/>
                <a:gd name="connsiteX62" fmla="*/ 3160796 w 4057646"/>
                <a:gd name="connsiteY62" fmla="*/ 1887822 h 2519172"/>
                <a:gd name="connsiteX63" fmla="*/ 3195005 w 4057646"/>
                <a:gd name="connsiteY63" fmla="*/ 1860750 h 2519172"/>
                <a:gd name="connsiteX64" fmla="*/ 3228625 w 4057646"/>
                <a:gd name="connsiteY64" fmla="*/ 1832868 h 2519172"/>
                <a:gd name="connsiteX65" fmla="*/ 3261435 w 4057646"/>
                <a:gd name="connsiteY65" fmla="*/ 1803809 h 2519172"/>
                <a:gd name="connsiteX66" fmla="*/ 3293511 w 4057646"/>
                <a:gd name="connsiteY66" fmla="*/ 1774088 h 2519172"/>
                <a:gd name="connsiteX67" fmla="*/ 3408422 w 4057646"/>
                <a:gd name="connsiteY67" fmla="*/ 1648141 h 2519172"/>
                <a:gd name="connsiteX68" fmla="*/ 3493024 w 4057646"/>
                <a:gd name="connsiteY68" fmla="*/ 1510792 h 2519172"/>
                <a:gd name="connsiteX69" fmla="*/ 3509134 w 4057646"/>
                <a:gd name="connsiteY69" fmla="*/ 1473935 h 2519172"/>
                <a:gd name="connsiteX70" fmla="*/ 3522965 w 4057646"/>
                <a:gd name="connsiteY70" fmla="*/ 1435092 h 2519172"/>
                <a:gd name="connsiteX71" fmla="*/ 3535619 w 4057646"/>
                <a:gd name="connsiteY71" fmla="*/ 1394851 h 2519172"/>
                <a:gd name="connsiteX72" fmla="*/ 3547463 w 4057646"/>
                <a:gd name="connsiteY72" fmla="*/ 1353433 h 2519172"/>
                <a:gd name="connsiteX73" fmla="*/ 3634713 w 4057646"/>
                <a:gd name="connsiteY73" fmla="*/ 995016 h 2519172"/>
                <a:gd name="connsiteX74" fmla="*/ 3749698 w 4057646"/>
                <a:gd name="connsiteY74" fmla="*/ 634906 h 2519172"/>
                <a:gd name="connsiteX75" fmla="*/ 3809287 w 4057646"/>
                <a:gd name="connsiteY75" fmla="*/ 317171 h 2519172"/>
                <a:gd name="connsiteX76" fmla="*/ 3797967 w 4057646"/>
                <a:gd name="connsiteY76" fmla="*/ 153596 h 2519172"/>
                <a:gd name="connsiteX77" fmla="*/ 3762954 w 4057646"/>
                <a:gd name="connsiteY77" fmla="*/ 0 h 2519172"/>
                <a:gd name="connsiteX78" fmla="*/ 4012007 w 4057646"/>
                <a:gd name="connsiteY78" fmla="*/ 0 h 2519172"/>
                <a:gd name="connsiteX79" fmla="*/ 4016752 w 4057646"/>
                <a:gd name="connsiteY79" fmla="*/ 15860 h 2519172"/>
                <a:gd name="connsiteX80" fmla="*/ 4057575 w 4057646"/>
                <a:gd name="connsiteY80" fmla="*/ 317613 h 2519172"/>
                <a:gd name="connsiteX81" fmla="*/ 4040434 w 4057646"/>
                <a:gd name="connsiteY81" fmla="*/ 522496 h 2519172"/>
                <a:gd name="connsiteX82" fmla="*/ 3986215 w 4057646"/>
                <a:gd name="connsiteY82" fmla="*/ 721053 h 2519172"/>
                <a:gd name="connsiteX83" fmla="*/ 3869244 w 4057646"/>
                <a:gd name="connsiteY83" fmla="*/ 1060858 h 2519172"/>
                <a:gd name="connsiteX84" fmla="*/ 3843201 w 4057646"/>
                <a:gd name="connsiteY84" fmla="*/ 1147078 h 2519172"/>
                <a:gd name="connsiteX85" fmla="*/ 3818041 w 4057646"/>
                <a:gd name="connsiteY85" fmla="*/ 1234402 h 2519172"/>
                <a:gd name="connsiteX86" fmla="*/ 3793029 w 4057646"/>
                <a:gd name="connsiteY86" fmla="*/ 1323418 h 2519172"/>
                <a:gd name="connsiteX87" fmla="*/ 3780228 w 4057646"/>
                <a:gd name="connsiteY87" fmla="*/ 1368588 h 2519172"/>
                <a:gd name="connsiteX88" fmla="*/ 3766397 w 4057646"/>
                <a:gd name="connsiteY88" fmla="*/ 1414714 h 2519172"/>
                <a:gd name="connsiteX89" fmla="*/ 3751464 w 4057646"/>
                <a:gd name="connsiteY89" fmla="*/ 1461429 h 2519172"/>
                <a:gd name="connsiteX90" fmla="*/ 3734985 w 4057646"/>
                <a:gd name="connsiteY90" fmla="*/ 1508659 h 2519172"/>
                <a:gd name="connsiteX91" fmla="*/ 3716519 w 4057646"/>
                <a:gd name="connsiteY91" fmla="*/ 1556183 h 2519172"/>
                <a:gd name="connsiteX92" fmla="*/ 3694891 w 4057646"/>
                <a:gd name="connsiteY92" fmla="*/ 1603487 h 2519172"/>
                <a:gd name="connsiteX93" fmla="*/ 3586086 w 4057646"/>
                <a:gd name="connsiteY93" fmla="*/ 1780121 h 2519172"/>
                <a:gd name="connsiteX94" fmla="*/ 3455651 w 4057646"/>
                <a:gd name="connsiteY94" fmla="*/ 1931300 h 2519172"/>
                <a:gd name="connsiteX95" fmla="*/ 3421370 w 4057646"/>
                <a:gd name="connsiteY95" fmla="*/ 1966244 h 2519172"/>
                <a:gd name="connsiteX96" fmla="*/ 3386719 w 4057646"/>
                <a:gd name="connsiteY96" fmla="*/ 2000821 h 2519172"/>
                <a:gd name="connsiteX97" fmla="*/ 3351040 w 4057646"/>
                <a:gd name="connsiteY97" fmla="*/ 2034587 h 2519172"/>
                <a:gd name="connsiteX98" fmla="*/ 3314918 w 4057646"/>
                <a:gd name="connsiteY98" fmla="*/ 2068060 h 2519172"/>
                <a:gd name="connsiteX99" fmla="*/ 3277767 w 4057646"/>
                <a:gd name="connsiteY99" fmla="*/ 2100577 h 2519172"/>
                <a:gd name="connsiteX100" fmla="*/ 3240028 w 4057646"/>
                <a:gd name="connsiteY100" fmla="*/ 2132726 h 2519172"/>
                <a:gd name="connsiteX101" fmla="*/ 3230537 w 4057646"/>
                <a:gd name="connsiteY101" fmla="*/ 2140744 h 2519172"/>
                <a:gd name="connsiteX102" fmla="*/ 3220679 w 4057646"/>
                <a:gd name="connsiteY102" fmla="*/ 2148395 h 2519172"/>
                <a:gd name="connsiteX103" fmla="*/ 3200964 w 4057646"/>
                <a:gd name="connsiteY103" fmla="*/ 2163624 h 2519172"/>
                <a:gd name="connsiteX104" fmla="*/ 3161458 w 4057646"/>
                <a:gd name="connsiteY104" fmla="*/ 2194154 h 2519172"/>
                <a:gd name="connsiteX105" fmla="*/ 3079358 w 4057646"/>
                <a:gd name="connsiteY105" fmla="*/ 2251831 h 2519172"/>
                <a:gd name="connsiteX106" fmla="*/ 2993505 w 4057646"/>
                <a:gd name="connsiteY106" fmla="*/ 2304725 h 2519172"/>
                <a:gd name="connsiteX107" fmla="*/ 2619639 w 4057646"/>
                <a:gd name="connsiteY107" fmla="*/ 2459216 h 2519172"/>
                <a:gd name="connsiteX108" fmla="*/ 2223555 w 4057646"/>
                <a:gd name="connsiteY108" fmla="*/ 2517333 h 2519172"/>
                <a:gd name="connsiteX109" fmla="*/ 2174045 w 4057646"/>
                <a:gd name="connsiteY109" fmla="*/ 2518657 h 2519172"/>
                <a:gd name="connsiteX110" fmla="*/ 2149327 w 4057646"/>
                <a:gd name="connsiteY110" fmla="*/ 2519172 h 2519172"/>
                <a:gd name="connsiteX111" fmla="*/ 2124681 w 4057646"/>
                <a:gd name="connsiteY111" fmla="*/ 2518804 h 2519172"/>
                <a:gd name="connsiteX112" fmla="*/ 2075466 w 4057646"/>
                <a:gd name="connsiteY112" fmla="*/ 2517627 h 2519172"/>
                <a:gd name="connsiteX113" fmla="*/ 2026102 w 4057646"/>
                <a:gd name="connsiteY113" fmla="*/ 2515494 h 2519172"/>
                <a:gd name="connsiteX114" fmla="*/ 1926714 w 4057646"/>
                <a:gd name="connsiteY114" fmla="*/ 2507401 h 2519172"/>
                <a:gd name="connsiteX115" fmla="*/ 1827987 w 4057646"/>
                <a:gd name="connsiteY115" fmla="*/ 2494380 h 2519172"/>
                <a:gd name="connsiteX116" fmla="*/ 1730290 w 4057646"/>
                <a:gd name="connsiteY116" fmla="*/ 2476356 h 2519172"/>
                <a:gd name="connsiteX117" fmla="*/ 1633771 w 4057646"/>
                <a:gd name="connsiteY117" fmla="*/ 2454066 h 2519172"/>
                <a:gd name="connsiteX118" fmla="*/ 1538649 w 4057646"/>
                <a:gd name="connsiteY118" fmla="*/ 2427581 h 2519172"/>
                <a:gd name="connsiteX119" fmla="*/ 1491640 w 4057646"/>
                <a:gd name="connsiteY119" fmla="*/ 2412795 h 2519172"/>
                <a:gd name="connsiteX120" fmla="*/ 1444925 w 4057646"/>
                <a:gd name="connsiteY120" fmla="*/ 2397493 h 2519172"/>
                <a:gd name="connsiteX121" fmla="*/ 1085919 w 4057646"/>
                <a:gd name="connsiteY121" fmla="*/ 2242414 h 2519172"/>
                <a:gd name="connsiteX122" fmla="*/ 756928 w 4057646"/>
                <a:gd name="connsiteY122" fmla="*/ 2034441 h 2519172"/>
                <a:gd name="connsiteX123" fmla="*/ 680934 w 4057646"/>
                <a:gd name="connsiteY123" fmla="*/ 1973601 h 2519172"/>
                <a:gd name="connsiteX124" fmla="*/ 608103 w 4057646"/>
                <a:gd name="connsiteY124" fmla="*/ 1909083 h 2519172"/>
                <a:gd name="connsiteX125" fmla="*/ 590226 w 4057646"/>
                <a:gd name="connsiteY125" fmla="*/ 1892604 h 2519172"/>
                <a:gd name="connsiteX126" fmla="*/ 581251 w 4057646"/>
                <a:gd name="connsiteY126" fmla="*/ 1884364 h 2519172"/>
                <a:gd name="connsiteX127" fmla="*/ 572644 w 4057646"/>
                <a:gd name="connsiteY127" fmla="*/ 1875757 h 2519172"/>
                <a:gd name="connsiteX128" fmla="*/ 538362 w 4057646"/>
                <a:gd name="connsiteY128" fmla="*/ 1841254 h 2519172"/>
                <a:gd name="connsiteX129" fmla="*/ 504153 w 4057646"/>
                <a:gd name="connsiteY129" fmla="*/ 1806605 h 2519172"/>
                <a:gd name="connsiteX130" fmla="*/ 471195 w 4057646"/>
                <a:gd name="connsiteY130" fmla="*/ 1770851 h 2519172"/>
                <a:gd name="connsiteX131" fmla="*/ 438385 w 4057646"/>
                <a:gd name="connsiteY131" fmla="*/ 1734877 h 2519172"/>
                <a:gd name="connsiteX132" fmla="*/ 407192 w 4057646"/>
                <a:gd name="connsiteY132" fmla="*/ 1697505 h 2519172"/>
                <a:gd name="connsiteX133" fmla="*/ 376294 w 4057646"/>
                <a:gd name="connsiteY133" fmla="*/ 1659912 h 2519172"/>
                <a:gd name="connsiteX134" fmla="*/ 347456 w 4057646"/>
                <a:gd name="connsiteY134" fmla="*/ 1620775 h 2519172"/>
                <a:gd name="connsiteX135" fmla="*/ 318986 w 4057646"/>
                <a:gd name="connsiteY135" fmla="*/ 1581343 h 2519172"/>
                <a:gd name="connsiteX136" fmla="*/ 292869 w 4057646"/>
                <a:gd name="connsiteY136" fmla="*/ 1540293 h 2519172"/>
                <a:gd name="connsiteX137" fmla="*/ 267121 w 4057646"/>
                <a:gd name="connsiteY137" fmla="*/ 1499095 h 2519172"/>
                <a:gd name="connsiteX138" fmla="*/ 243432 w 4057646"/>
                <a:gd name="connsiteY138" fmla="*/ 1456721 h 2519172"/>
                <a:gd name="connsiteX139" fmla="*/ 96152 w 4057646"/>
                <a:gd name="connsiteY139" fmla="*/ 1100216 h 2519172"/>
                <a:gd name="connsiteX140" fmla="*/ 21261 w 4057646"/>
                <a:gd name="connsiteY140" fmla="*/ 725908 h 2519172"/>
                <a:gd name="connsiteX141" fmla="*/ 11256 w 4057646"/>
                <a:gd name="connsiteY141" fmla="*/ 631522 h 2519172"/>
                <a:gd name="connsiteX142" fmla="*/ 4635 w 4057646"/>
                <a:gd name="connsiteY142" fmla="*/ 536989 h 2519172"/>
                <a:gd name="connsiteX143" fmla="*/ 3752 w 4057646"/>
                <a:gd name="connsiteY143" fmla="*/ 525145 h 2519172"/>
                <a:gd name="connsiteX144" fmla="*/ 3385 w 4057646"/>
                <a:gd name="connsiteY144" fmla="*/ 513301 h 2519172"/>
                <a:gd name="connsiteX145" fmla="*/ 2649 w 4057646"/>
                <a:gd name="connsiteY145" fmla="*/ 489612 h 2519172"/>
                <a:gd name="connsiteX146" fmla="*/ 883 w 4057646"/>
                <a:gd name="connsiteY146" fmla="*/ 442235 h 2519172"/>
                <a:gd name="connsiteX147" fmla="*/ 0 w 4057646"/>
                <a:gd name="connsiteY147" fmla="*/ 418473 h 2519172"/>
                <a:gd name="connsiteX148" fmla="*/ 73 w 4057646"/>
                <a:gd name="connsiteY148" fmla="*/ 394196 h 2519172"/>
                <a:gd name="connsiteX149" fmla="*/ 0 w 4057646"/>
                <a:gd name="connsiteY149" fmla="*/ 369919 h 2519172"/>
                <a:gd name="connsiteX150" fmla="*/ 1031 w 4057646"/>
                <a:gd name="connsiteY150" fmla="*/ 345568 h 2519172"/>
                <a:gd name="connsiteX151" fmla="*/ 24572 w 4057646"/>
                <a:gd name="connsiteY151" fmla="*/ 150101 h 2519172"/>
                <a:gd name="connsiteX152" fmla="*/ 49364 w 4057646"/>
                <a:gd name="connsiteY152" fmla="*/ 53214 h 25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57646" h="2519172">
                  <a:moveTo>
                    <a:pt x="68048" y="0"/>
                  </a:moveTo>
                  <a:lnTo>
                    <a:pt x="263673" y="0"/>
                  </a:lnTo>
                  <a:lnTo>
                    <a:pt x="236664" y="35779"/>
                  </a:lnTo>
                  <a:cubicBezTo>
                    <a:pt x="205178" y="82494"/>
                    <a:pt x="179430" y="133108"/>
                    <a:pt x="160449" y="186590"/>
                  </a:cubicBezTo>
                  <a:cubicBezTo>
                    <a:pt x="141396" y="240073"/>
                    <a:pt x="129110" y="296352"/>
                    <a:pt x="123371" y="353808"/>
                  </a:cubicBezTo>
                  <a:lnTo>
                    <a:pt x="121238" y="375363"/>
                  </a:lnTo>
                  <a:lnTo>
                    <a:pt x="120135" y="397065"/>
                  </a:lnTo>
                  <a:lnTo>
                    <a:pt x="119178" y="418840"/>
                  </a:lnTo>
                  <a:cubicBezTo>
                    <a:pt x="119032" y="426197"/>
                    <a:pt x="119178" y="433701"/>
                    <a:pt x="119252" y="441132"/>
                  </a:cubicBezTo>
                  <a:lnTo>
                    <a:pt x="119840" y="485786"/>
                  </a:lnTo>
                  <a:lnTo>
                    <a:pt x="120282" y="508151"/>
                  </a:lnTo>
                  <a:lnTo>
                    <a:pt x="120502" y="519333"/>
                  </a:lnTo>
                  <a:lnTo>
                    <a:pt x="121386" y="530442"/>
                  </a:lnTo>
                  <a:cubicBezTo>
                    <a:pt x="123740" y="560163"/>
                    <a:pt x="126167" y="589884"/>
                    <a:pt x="129331" y="619457"/>
                  </a:cubicBezTo>
                  <a:cubicBezTo>
                    <a:pt x="133597" y="648958"/>
                    <a:pt x="138306" y="678385"/>
                    <a:pt x="143087" y="707737"/>
                  </a:cubicBezTo>
                  <a:cubicBezTo>
                    <a:pt x="165084" y="824855"/>
                    <a:pt x="202823" y="938369"/>
                    <a:pt x="249760" y="1046659"/>
                  </a:cubicBezTo>
                  <a:cubicBezTo>
                    <a:pt x="296842" y="1155097"/>
                    <a:pt x="353562" y="1258311"/>
                    <a:pt x="416315" y="1357111"/>
                  </a:cubicBezTo>
                  <a:cubicBezTo>
                    <a:pt x="424186" y="1369470"/>
                    <a:pt x="431763" y="1381977"/>
                    <a:pt x="439783" y="1394189"/>
                  </a:cubicBezTo>
                  <a:cubicBezTo>
                    <a:pt x="448169" y="1406180"/>
                    <a:pt x="456629" y="1418172"/>
                    <a:pt x="464795" y="1430237"/>
                  </a:cubicBezTo>
                  <a:lnTo>
                    <a:pt x="489440" y="1466432"/>
                  </a:lnTo>
                  <a:lnTo>
                    <a:pt x="515483" y="1501744"/>
                  </a:lnTo>
                  <a:cubicBezTo>
                    <a:pt x="524163" y="1513515"/>
                    <a:pt x="532550" y="1525505"/>
                    <a:pt x="541084" y="1537350"/>
                  </a:cubicBezTo>
                  <a:lnTo>
                    <a:pt x="568083" y="1571926"/>
                  </a:lnTo>
                  <a:lnTo>
                    <a:pt x="594935" y="1606650"/>
                  </a:lnTo>
                  <a:cubicBezTo>
                    <a:pt x="604057" y="1618126"/>
                    <a:pt x="613841" y="1629014"/>
                    <a:pt x="623258" y="1640270"/>
                  </a:cubicBezTo>
                  <a:lnTo>
                    <a:pt x="651802" y="1673669"/>
                  </a:lnTo>
                  <a:cubicBezTo>
                    <a:pt x="661366" y="1684778"/>
                    <a:pt x="671812" y="1695077"/>
                    <a:pt x="681890" y="1705818"/>
                  </a:cubicBezTo>
                  <a:lnTo>
                    <a:pt x="712421" y="1737525"/>
                  </a:lnTo>
                  <a:lnTo>
                    <a:pt x="720072" y="1745470"/>
                  </a:lnTo>
                  <a:lnTo>
                    <a:pt x="728090" y="1752974"/>
                  </a:lnTo>
                  <a:lnTo>
                    <a:pt x="744128" y="1768056"/>
                  </a:lnTo>
                  <a:lnTo>
                    <a:pt x="776277" y="1798218"/>
                  </a:lnTo>
                  <a:lnTo>
                    <a:pt x="784295" y="1805795"/>
                  </a:lnTo>
                  <a:lnTo>
                    <a:pt x="792682" y="1812931"/>
                  </a:lnTo>
                  <a:lnTo>
                    <a:pt x="809382" y="1827277"/>
                  </a:lnTo>
                  <a:cubicBezTo>
                    <a:pt x="831672" y="1846404"/>
                    <a:pt x="853595" y="1866047"/>
                    <a:pt x="877137" y="1883776"/>
                  </a:cubicBezTo>
                  <a:cubicBezTo>
                    <a:pt x="969169" y="1957122"/>
                    <a:pt x="1068337" y="2022302"/>
                    <a:pt x="1174126" y="2074755"/>
                  </a:cubicBezTo>
                  <a:cubicBezTo>
                    <a:pt x="1279841" y="2127356"/>
                    <a:pt x="1391368" y="2168185"/>
                    <a:pt x="1505765" y="2195920"/>
                  </a:cubicBezTo>
                  <a:lnTo>
                    <a:pt x="1548801" y="2205557"/>
                  </a:lnTo>
                  <a:cubicBezTo>
                    <a:pt x="1563220" y="2208573"/>
                    <a:pt x="1577345" y="2212325"/>
                    <a:pt x="1591985" y="2214385"/>
                  </a:cubicBezTo>
                  <a:lnTo>
                    <a:pt x="1635463" y="2221448"/>
                  </a:lnTo>
                  <a:lnTo>
                    <a:pt x="1657165" y="2224978"/>
                  </a:lnTo>
                  <a:cubicBezTo>
                    <a:pt x="1664375" y="2226156"/>
                    <a:pt x="1671584" y="2227406"/>
                    <a:pt x="1678941" y="2228068"/>
                  </a:cubicBezTo>
                  <a:cubicBezTo>
                    <a:pt x="1708147" y="2231159"/>
                    <a:pt x="1737206" y="2234763"/>
                    <a:pt x="1766264" y="2237412"/>
                  </a:cubicBezTo>
                  <a:lnTo>
                    <a:pt x="1853735" y="2242414"/>
                  </a:lnTo>
                  <a:lnTo>
                    <a:pt x="1941133" y="2243444"/>
                  </a:lnTo>
                  <a:cubicBezTo>
                    <a:pt x="1955626" y="2243665"/>
                    <a:pt x="1970265" y="2242487"/>
                    <a:pt x="1984758" y="2242120"/>
                  </a:cubicBezTo>
                  <a:lnTo>
                    <a:pt x="2028236" y="2240795"/>
                  </a:lnTo>
                  <a:cubicBezTo>
                    <a:pt x="2042581" y="2240649"/>
                    <a:pt x="2057442" y="2239324"/>
                    <a:pt x="2072155" y="2238368"/>
                  </a:cubicBezTo>
                  <a:lnTo>
                    <a:pt x="2116222" y="2235425"/>
                  </a:lnTo>
                  <a:lnTo>
                    <a:pt x="2138218" y="2234175"/>
                  </a:lnTo>
                  <a:lnTo>
                    <a:pt x="2160068" y="2232041"/>
                  </a:lnTo>
                  <a:cubicBezTo>
                    <a:pt x="2174633" y="2230570"/>
                    <a:pt x="2189126" y="2229172"/>
                    <a:pt x="2203693" y="2227922"/>
                  </a:cubicBezTo>
                  <a:cubicBezTo>
                    <a:pt x="2319781" y="2216445"/>
                    <a:pt x="2433368" y="2198495"/>
                    <a:pt x="2543792" y="2171717"/>
                  </a:cubicBezTo>
                  <a:cubicBezTo>
                    <a:pt x="2654142" y="2144864"/>
                    <a:pt x="2761623" y="2109700"/>
                    <a:pt x="2865426" y="2063426"/>
                  </a:cubicBezTo>
                  <a:cubicBezTo>
                    <a:pt x="2891026" y="2051287"/>
                    <a:pt x="2916628" y="2038781"/>
                    <a:pt x="2942303" y="2026275"/>
                  </a:cubicBezTo>
                  <a:cubicBezTo>
                    <a:pt x="2967168" y="2012371"/>
                    <a:pt x="2992549" y="1999129"/>
                    <a:pt x="3017341" y="1984636"/>
                  </a:cubicBezTo>
                  <a:lnTo>
                    <a:pt x="3053903" y="1961830"/>
                  </a:lnTo>
                  <a:lnTo>
                    <a:pt x="3072221" y="1950354"/>
                  </a:lnTo>
                  <a:lnTo>
                    <a:pt x="3081344" y="1944616"/>
                  </a:lnTo>
                  <a:lnTo>
                    <a:pt x="3090172" y="1938363"/>
                  </a:lnTo>
                  <a:lnTo>
                    <a:pt x="3125705" y="1913497"/>
                  </a:lnTo>
                  <a:cubicBezTo>
                    <a:pt x="3137549" y="1905184"/>
                    <a:pt x="3149614" y="1897165"/>
                    <a:pt x="3160796" y="1887822"/>
                  </a:cubicBezTo>
                  <a:lnTo>
                    <a:pt x="3195005" y="1860750"/>
                  </a:lnTo>
                  <a:cubicBezTo>
                    <a:pt x="3206407" y="1851701"/>
                    <a:pt x="3217883" y="1842726"/>
                    <a:pt x="3228625" y="1832868"/>
                  </a:cubicBezTo>
                  <a:lnTo>
                    <a:pt x="3261435" y="1803809"/>
                  </a:lnTo>
                  <a:cubicBezTo>
                    <a:pt x="3272250" y="1794024"/>
                    <a:pt x="3283432" y="1784460"/>
                    <a:pt x="3293511" y="1774088"/>
                  </a:cubicBezTo>
                  <a:cubicBezTo>
                    <a:pt x="3335223" y="1733553"/>
                    <a:pt x="3375170" y="1691987"/>
                    <a:pt x="3408422" y="1648141"/>
                  </a:cubicBezTo>
                  <a:cubicBezTo>
                    <a:pt x="3443366" y="1604811"/>
                    <a:pt x="3470071" y="1559125"/>
                    <a:pt x="3493024" y="1510792"/>
                  </a:cubicBezTo>
                  <a:lnTo>
                    <a:pt x="3509134" y="1473935"/>
                  </a:lnTo>
                  <a:lnTo>
                    <a:pt x="3522965" y="1435092"/>
                  </a:lnTo>
                  <a:cubicBezTo>
                    <a:pt x="3527894" y="1422512"/>
                    <a:pt x="3531352" y="1408240"/>
                    <a:pt x="3535619" y="1394851"/>
                  </a:cubicBezTo>
                  <a:cubicBezTo>
                    <a:pt x="3539665" y="1381168"/>
                    <a:pt x="3543858" y="1367926"/>
                    <a:pt x="3547463" y="1353433"/>
                  </a:cubicBezTo>
                  <a:cubicBezTo>
                    <a:pt x="3576816" y="1240287"/>
                    <a:pt x="3601608" y="1116401"/>
                    <a:pt x="3634713" y="995016"/>
                  </a:cubicBezTo>
                  <a:cubicBezTo>
                    <a:pt x="3667303" y="873189"/>
                    <a:pt x="3706293" y="753054"/>
                    <a:pt x="3749698" y="634906"/>
                  </a:cubicBezTo>
                  <a:cubicBezTo>
                    <a:pt x="3787732" y="532869"/>
                    <a:pt x="3807669" y="425829"/>
                    <a:pt x="3809287" y="317171"/>
                  </a:cubicBezTo>
                  <a:cubicBezTo>
                    <a:pt x="3810170" y="262842"/>
                    <a:pt x="3806216" y="208146"/>
                    <a:pt x="3797967" y="153596"/>
                  </a:cubicBezTo>
                  <a:lnTo>
                    <a:pt x="3762954" y="0"/>
                  </a:lnTo>
                  <a:lnTo>
                    <a:pt x="4012007" y="0"/>
                  </a:lnTo>
                  <a:lnTo>
                    <a:pt x="4016752" y="15860"/>
                  </a:lnTo>
                  <a:cubicBezTo>
                    <a:pt x="4042071" y="113423"/>
                    <a:pt x="4056692" y="214877"/>
                    <a:pt x="4057575" y="317613"/>
                  </a:cubicBezTo>
                  <a:cubicBezTo>
                    <a:pt x="4058384" y="386030"/>
                    <a:pt x="4052278" y="454815"/>
                    <a:pt x="4040434" y="522496"/>
                  </a:cubicBezTo>
                  <a:cubicBezTo>
                    <a:pt x="4028369" y="590178"/>
                    <a:pt x="4009904" y="656756"/>
                    <a:pt x="3986215" y="721053"/>
                  </a:cubicBezTo>
                  <a:cubicBezTo>
                    <a:pt x="3944871" y="833758"/>
                    <a:pt x="3904704" y="946461"/>
                    <a:pt x="3869244" y="1060858"/>
                  </a:cubicBezTo>
                  <a:lnTo>
                    <a:pt x="3843201" y="1147078"/>
                  </a:lnTo>
                  <a:lnTo>
                    <a:pt x="3818041" y="1234402"/>
                  </a:lnTo>
                  <a:lnTo>
                    <a:pt x="3793029" y="1323418"/>
                  </a:lnTo>
                  <a:lnTo>
                    <a:pt x="3780228" y="1368588"/>
                  </a:lnTo>
                  <a:lnTo>
                    <a:pt x="3766397" y="1414714"/>
                  </a:lnTo>
                  <a:cubicBezTo>
                    <a:pt x="3762131" y="1429943"/>
                    <a:pt x="3756613" y="1445833"/>
                    <a:pt x="3751464" y="1461429"/>
                  </a:cubicBezTo>
                  <a:cubicBezTo>
                    <a:pt x="3746019" y="1477172"/>
                    <a:pt x="3741605" y="1492695"/>
                    <a:pt x="3734985" y="1508659"/>
                  </a:cubicBezTo>
                  <a:lnTo>
                    <a:pt x="3716519" y="1556183"/>
                  </a:lnTo>
                  <a:cubicBezTo>
                    <a:pt x="3709604" y="1572000"/>
                    <a:pt x="3702174" y="1587743"/>
                    <a:pt x="3694891" y="1603487"/>
                  </a:cubicBezTo>
                  <a:cubicBezTo>
                    <a:pt x="3664434" y="1665797"/>
                    <a:pt x="3628018" y="1726784"/>
                    <a:pt x="3586086" y="1780121"/>
                  </a:cubicBezTo>
                  <a:cubicBezTo>
                    <a:pt x="3545329" y="1835001"/>
                    <a:pt x="3500454" y="1883629"/>
                    <a:pt x="3455651" y="1931300"/>
                  </a:cubicBezTo>
                  <a:cubicBezTo>
                    <a:pt x="3444690" y="1943586"/>
                    <a:pt x="3432919" y="1954768"/>
                    <a:pt x="3421370" y="1966244"/>
                  </a:cubicBezTo>
                  <a:lnTo>
                    <a:pt x="3386719" y="2000821"/>
                  </a:lnTo>
                  <a:cubicBezTo>
                    <a:pt x="3375390" y="2012592"/>
                    <a:pt x="3363105" y="2023406"/>
                    <a:pt x="3351040" y="2034587"/>
                  </a:cubicBezTo>
                  <a:lnTo>
                    <a:pt x="3314918" y="2068060"/>
                  </a:lnTo>
                  <a:cubicBezTo>
                    <a:pt x="3303074" y="2079390"/>
                    <a:pt x="3290200" y="2089836"/>
                    <a:pt x="3277767" y="2100577"/>
                  </a:cubicBezTo>
                  <a:lnTo>
                    <a:pt x="3240028" y="2132726"/>
                  </a:lnTo>
                  <a:lnTo>
                    <a:pt x="3230537" y="2140744"/>
                  </a:lnTo>
                  <a:lnTo>
                    <a:pt x="3220679" y="2148395"/>
                  </a:lnTo>
                  <a:lnTo>
                    <a:pt x="3200964" y="2163624"/>
                  </a:lnTo>
                  <a:lnTo>
                    <a:pt x="3161458" y="2194154"/>
                  </a:lnTo>
                  <a:cubicBezTo>
                    <a:pt x="3134680" y="2213944"/>
                    <a:pt x="3106798" y="2232556"/>
                    <a:pt x="3079358" y="2251831"/>
                  </a:cubicBezTo>
                  <a:cubicBezTo>
                    <a:pt x="3051034" y="2269708"/>
                    <a:pt x="3022343" y="2287363"/>
                    <a:pt x="2993505" y="2304725"/>
                  </a:cubicBezTo>
                  <a:cubicBezTo>
                    <a:pt x="2876755" y="2372112"/>
                    <a:pt x="2750073" y="2424491"/>
                    <a:pt x="2619639" y="2459216"/>
                  </a:cubicBezTo>
                  <a:cubicBezTo>
                    <a:pt x="2489205" y="2494086"/>
                    <a:pt x="2355608" y="2512330"/>
                    <a:pt x="2223555" y="2517333"/>
                  </a:cubicBezTo>
                  <a:lnTo>
                    <a:pt x="2174045" y="2518657"/>
                  </a:lnTo>
                  <a:lnTo>
                    <a:pt x="2149327" y="2519172"/>
                  </a:lnTo>
                  <a:lnTo>
                    <a:pt x="2124681" y="2518804"/>
                  </a:lnTo>
                  <a:lnTo>
                    <a:pt x="2075466" y="2517627"/>
                  </a:lnTo>
                  <a:cubicBezTo>
                    <a:pt x="2059060" y="2517186"/>
                    <a:pt x="2042802" y="2517039"/>
                    <a:pt x="2026102" y="2515494"/>
                  </a:cubicBezTo>
                  <a:cubicBezTo>
                    <a:pt x="1992850" y="2512992"/>
                    <a:pt x="1959745" y="2511006"/>
                    <a:pt x="1926714" y="2507401"/>
                  </a:cubicBezTo>
                  <a:lnTo>
                    <a:pt x="1827987" y="2494380"/>
                  </a:lnTo>
                  <a:lnTo>
                    <a:pt x="1730290" y="2476356"/>
                  </a:lnTo>
                  <a:cubicBezTo>
                    <a:pt x="1697994" y="2469146"/>
                    <a:pt x="1665846" y="2461422"/>
                    <a:pt x="1633771" y="2454066"/>
                  </a:cubicBezTo>
                  <a:cubicBezTo>
                    <a:pt x="1601843" y="2446047"/>
                    <a:pt x="1570282" y="2436263"/>
                    <a:pt x="1538649" y="2427581"/>
                  </a:cubicBezTo>
                  <a:cubicBezTo>
                    <a:pt x="1522759" y="2423535"/>
                    <a:pt x="1507309" y="2417797"/>
                    <a:pt x="1491640" y="2412795"/>
                  </a:cubicBezTo>
                  <a:lnTo>
                    <a:pt x="1444925" y="2397493"/>
                  </a:lnTo>
                  <a:cubicBezTo>
                    <a:pt x="1320965" y="2354971"/>
                    <a:pt x="1200904" y="2303106"/>
                    <a:pt x="1085919" y="2242414"/>
                  </a:cubicBezTo>
                  <a:cubicBezTo>
                    <a:pt x="971008" y="2181648"/>
                    <a:pt x="860290" y="2113010"/>
                    <a:pt x="756928" y="2034441"/>
                  </a:cubicBezTo>
                  <a:cubicBezTo>
                    <a:pt x="730592" y="2015461"/>
                    <a:pt x="705947" y="1994274"/>
                    <a:pt x="680934" y="1973601"/>
                  </a:cubicBezTo>
                  <a:cubicBezTo>
                    <a:pt x="655480" y="1953370"/>
                    <a:pt x="632012" y="1931006"/>
                    <a:pt x="608103" y="1909083"/>
                  </a:cubicBezTo>
                  <a:lnTo>
                    <a:pt x="590226" y="1892604"/>
                  </a:lnTo>
                  <a:lnTo>
                    <a:pt x="581251" y="1884364"/>
                  </a:lnTo>
                  <a:lnTo>
                    <a:pt x="572644" y="1875757"/>
                  </a:lnTo>
                  <a:lnTo>
                    <a:pt x="538362" y="1841254"/>
                  </a:lnTo>
                  <a:cubicBezTo>
                    <a:pt x="527032" y="1829631"/>
                    <a:pt x="515115" y="1818670"/>
                    <a:pt x="504153" y="1806605"/>
                  </a:cubicBezTo>
                  <a:lnTo>
                    <a:pt x="471195" y="1770851"/>
                  </a:lnTo>
                  <a:cubicBezTo>
                    <a:pt x="460307" y="1758860"/>
                    <a:pt x="448978" y="1747163"/>
                    <a:pt x="438385" y="1734877"/>
                  </a:cubicBezTo>
                  <a:lnTo>
                    <a:pt x="407192" y="1697505"/>
                  </a:lnTo>
                  <a:cubicBezTo>
                    <a:pt x="396893" y="1684999"/>
                    <a:pt x="386299" y="1672640"/>
                    <a:pt x="376294" y="1659912"/>
                  </a:cubicBezTo>
                  <a:lnTo>
                    <a:pt x="347456" y="1620775"/>
                  </a:lnTo>
                  <a:lnTo>
                    <a:pt x="318986" y="1581343"/>
                  </a:lnTo>
                  <a:lnTo>
                    <a:pt x="292869" y="1540293"/>
                  </a:lnTo>
                  <a:cubicBezTo>
                    <a:pt x="284115" y="1526682"/>
                    <a:pt x="275655" y="1512852"/>
                    <a:pt x="267121" y="1499095"/>
                  </a:cubicBezTo>
                  <a:cubicBezTo>
                    <a:pt x="258955" y="1485117"/>
                    <a:pt x="251304" y="1470845"/>
                    <a:pt x="243432" y="1456721"/>
                  </a:cubicBezTo>
                  <a:cubicBezTo>
                    <a:pt x="180607" y="1343575"/>
                    <a:pt x="132053" y="1223220"/>
                    <a:pt x="96152" y="1100216"/>
                  </a:cubicBezTo>
                  <a:cubicBezTo>
                    <a:pt x="60031" y="977139"/>
                    <a:pt x="37004" y="851560"/>
                    <a:pt x="21261" y="725908"/>
                  </a:cubicBezTo>
                  <a:cubicBezTo>
                    <a:pt x="18171" y="694348"/>
                    <a:pt x="14934" y="662935"/>
                    <a:pt x="11256" y="631522"/>
                  </a:cubicBezTo>
                  <a:cubicBezTo>
                    <a:pt x="9122" y="599962"/>
                    <a:pt x="7136" y="568475"/>
                    <a:pt x="4635" y="536989"/>
                  </a:cubicBezTo>
                  <a:lnTo>
                    <a:pt x="3752" y="525145"/>
                  </a:lnTo>
                  <a:lnTo>
                    <a:pt x="3385" y="513301"/>
                  </a:lnTo>
                  <a:lnTo>
                    <a:pt x="2649" y="489612"/>
                  </a:lnTo>
                  <a:lnTo>
                    <a:pt x="883" y="442235"/>
                  </a:lnTo>
                  <a:cubicBezTo>
                    <a:pt x="662" y="434290"/>
                    <a:pt x="73" y="426492"/>
                    <a:pt x="0" y="418473"/>
                  </a:cubicBezTo>
                  <a:lnTo>
                    <a:pt x="73" y="394196"/>
                  </a:lnTo>
                  <a:lnTo>
                    <a:pt x="0" y="369919"/>
                  </a:lnTo>
                  <a:cubicBezTo>
                    <a:pt x="221" y="361827"/>
                    <a:pt x="662" y="353660"/>
                    <a:pt x="1031" y="345568"/>
                  </a:cubicBezTo>
                  <a:cubicBezTo>
                    <a:pt x="3531" y="280609"/>
                    <a:pt x="11036" y="215134"/>
                    <a:pt x="24572" y="150101"/>
                  </a:cubicBezTo>
                  <a:cubicBezTo>
                    <a:pt x="31340" y="117622"/>
                    <a:pt x="39634" y="85271"/>
                    <a:pt x="49364" y="532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D0ADE938-CAD4-01E6-6968-24920B11A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95626" y="0"/>
              <a:ext cx="4061163" cy="2382175"/>
            </a:xfrm>
            <a:custGeom>
              <a:avLst/>
              <a:gdLst>
                <a:gd name="connsiteX0" fmla="*/ 76563 w 4173472"/>
                <a:gd name="connsiteY0" fmla="*/ 0 h 2479741"/>
                <a:gd name="connsiteX1" fmla="*/ 507137 w 4173472"/>
                <a:gd name="connsiteY1" fmla="*/ 0 h 2479741"/>
                <a:gd name="connsiteX2" fmla="*/ 489881 w 4173472"/>
                <a:gd name="connsiteY2" fmla="*/ 21874 h 2479741"/>
                <a:gd name="connsiteX3" fmla="*/ 375558 w 4173472"/>
                <a:gd name="connsiteY3" fmla="*/ 385809 h 2479741"/>
                <a:gd name="connsiteX4" fmla="*/ 516218 w 4173472"/>
                <a:gd name="connsiteY4" fmla="*/ 1062992 h 2479741"/>
                <a:gd name="connsiteX5" fmla="*/ 900090 w 4173472"/>
                <a:gd name="connsiteY5" fmla="*/ 1614522 h 2479741"/>
                <a:gd name="connsiteX6" fmla="*/ 2137483 w 4173472"/>
                <a:gd name="connsiteY6" fmla="*/ 2111759 h 2479741"/>
                <a:gd name="connsiteX7" fmla="*/ 2786930 w 4173472"/>
                <a:gd name="connsiteY7" fmla="*/ 2004500 h 2479741"/>
                <a:gd name="connsiteX8" fmla="*/ 3293804 w 4173472"/>
                <a:gd name="connsiteY8" fmla="*/ 1669476 h 2479741"/>
                <a:gd name="connsiteX9" fmla="*/ 3465289 w 4173472"/>
                <a:gd name="connsiteY9" fmla="*/ 1451056 h 2479741"/>
                <a:gd name="connsiteX10" fmla="*/ 3550774 w 4173472"/>
                <a:gd name="connsiteY10" fmla="*/ 1178492 h 2479741"/>
                <a:gd name="connsiteX11" fmla="*/ 3750434 w 4173472"/>
                <a:gd name="connsiteY11" fmla="*/ 533605 h 2479741"/>
                <a:gd name="connsiteX12" fmla="*/ 3784129 w 4173472"/>
                <a:gd name="connsiteY12" fmla="*/ 124013 h 2479741"/>
                <a:gd name="connsiteX13" fmla="*/ 3750753 w 4173472"/>
                <a:gd name="connsiteY13" fmla="*/ 0 h 2479741"/>
                <a:gd name="connsiteX14" fmla="*/ 4138160 w 4173472"/>
                <a:gd name="connsiteY14" fmla="*/ 0 h 2479741"/>
                <a:gd name="connsiteX15" fmla="*/ 4151855 w 4173472"/>
                <a:gd name="connsiteY15" fmla="*/ 50639 h 2479741"/>
                <a:gd name="connsiteX16" fmla="*/ 4102598 w 4173472"/>
                <a:gd name="connsiteY16" fmla="*/ 661023 h 2479741"/>
                <a:gd name="connsiteX17" fmla="*/ 3559234 w 4173472"/>
                <a:gd name="connsiteY17" fmla="*/ 1929682 h 2479741"/>
                <a:gd name="connsiteX18" fmla="*/ 2137335 w 4173472"/>
                <a:gd name="connsiteY18" fmla="*/ 2479741 h 2479741"/>
                <a:gd name="connsiteX19" fmla="*/ 636279 w 4173472"/>
                <a:gd name="connsiteY19" fmla="*/ 1876493 h 2479741"/>
                <a:gd name="connsiteX20" fmla="*/ 0 w 4173472"/>
                <a:gd name="connsiteY20" fmla="*/ 385957 h 2479741"/>
                <a:gd name="connsiteX21" fmla="*/ 72967 w 417347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3472" h="2479741">
                  <a:moveTo>
                    <a:pt x="76563" y="0"/>
                  </a:moveTo>
                  <a:lnTo>
                    <a:pt x="507137" y="0"/>
                  </a:lnTo>
                  <a:lnTo>
                    <a:pt x="489881" y="21874"/>
                  </a:lnTo>
                  <a:cubicBezTo>
                    <a:pt x="410797" y="135167"/>
                    <a:pt x="375558" y="247357"/>
                    <a:pt x="375558" y="385809"/>
                  </a:cubicBezTo>
                  <a:cubicBezTo>
                    <a:pt x="375558" y="621076"/>
                    <a:pt x="422862" y="848913"/>
                    <a:pt x="516218" y="1062992"/>
                  </a:cubicBezTo>
                  <a:cubicBezTo>
                    <a:pt x="606484" y="1270009"/>
                    <a:pt x="735594" y="1455544"/>
                    <a:pt x="900090" y="1614522"/>
                  </a:cubicBezTo>
                  <a:cubicBezTo>
                    <a:pt x="1231875" y="1935126"/>
                    <a:pt x="1671364" y="2111759"/>
                    <a:pt x="2137483" y="2111759"/>
                  </a:cubicBezTo>
                  <a:cubicBezTo>
                    <a:pt x="2387609" y="2111759"/>
                    <a:pt x="2600070" y="2076668"/>
                    <a:pt x="2786930" y="2004500"/>
                  </a:cubicBezTo>
                  <a:cubicBezTo>
                    <a:pt x="2970111" y="1933728"/>
                    <a:pt x="3135931" y="1824114"/>
                    <a:pt x="3293804" y="1669476"/>
                  </a:cubicBezTo>
                  <a:cubicBezTo>
                    <a:pt x="3403566" y="1561995"/>
                    <a:pt x="3442115" y="1498728"/>
                    <a:pt x="3465289" y="1451056"/>
                  </a:cubicBezTo>
                  <a:cubicBezTo>
                    <a:pt x="3498321" y="1383154"/>
                    <a:pt x="3520317" y="1297302"/>
                    <a:pt x="3550774" y="1178492"/>
                  </a:cubicBezTo>
                  <a:cubicBezTo>
                    <a:pt x="3589764" y="1026650"/>
                    <a:pt x="3643026" y="818603"/>
                    <a:pt x="3750434" y="533605"/>
                  </a:cubicBezTo>
                  <a:cubicBezTo>
                    <a:pt x="3799705" y="402785"/>
                    <a:pt x="3810947" y="267744"/>
                    <a:pt x="3784129" y="124013"/>
                  </a:cubicBezTo>
                  <a:lnTo>
                    <a:pt x="3750753" y="0"/>
                  </a:lnTo>
                  <a:lnTo>
                    <a:pt x="4138160" y="0"/>
                  </a:lnTo>
                  <a:lnTo>
                    <a:pt x="4151855" y="50639"/>
                  </a:lnTo>
                  <a:cubicBezTo>
                    <a:pt x="4189402" y="246427"/>
                    <a:pt x="4181112" y="452654"/>
                    <a:pt x="4102598" y="661023"/>
                  </a:cubicBezTo>
                  <a:cubicBezTo>
                    <a:pt x="3821867" y="1406254"/>
                    <a:pt x="3946048" y="1550813"/>
                    <a:pt x="3559234" y="1929682"/>
                  </a:cubicBezTo>
                  <a:cubicBezTo>
                    <a:pt x="3172420" y="2308551"/>
                    <a:pt x="2727561" y="2479741"/>
                    <a:pt x="2137335" y="2479741"/>
                  </a:cubicBezTo>
                  <a:cubicBezTo>
                    <a:pt x="1552332" y="2479741"/>
                    <a:pt x="1022210" y="2249551"/>
                    <a:pt x="636279" y="1876493"/>
                  </a:cubicBezTo>
                  <a:cubicBezTo>
                    <a:pt x="243506" y="1496815"/>
                    <a:pt x="0" y="969268"/>
                    <a:pt x="0" y="385957"/>
                  </a:cubicBezTo>
                  <a:cubicBezTo>
                    <a:pt x="0" y="241417"/>
                    <a:pt x="26769" y="117415"/>
                    <a:pt x="72967"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BBBFFEAF-9C8C-C1C2-F387-96373DE29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1"/>
              <a:ext cx="4029342" cy="2427086"/>
            </a:xfrm>
            <a:custGeom>
              <a:avLst/>
              <a:gdLst>
                <a:gd name="connsiteX0" fmla="*/ 75009 w 4088432"/>
                <a:gd name="connsiteY0" fmla="*/ 0 h 2479741"/>
                <a:gd name="connsiteX1" fmla="*/ 496703 w 4088432"/>
                <a:gd name="connsiteY1" fmla="*/ 0 h 2479741"/>
                <a:gd name="connsiteX2" fmla="*/ 479803 w 4088432"/>
                <a:gd name="connsiteY2" fmla="*/ 21874 h 2479741"/>
                <a:gd name="connsiteX3" fmla="*/ 367834 w 4088432"/>
                <a:gd name="connsiteY3" fmla="*/ 385809 h 2479741"/>
                <a:gd name="connsiteX4" fmla="*/ 505624 w 4088432"/>
                <a:gd name="connsiteY4" fmla="*/ 1062992 h 2479741"/>
                <a:gd name="connsiteX5" fmla="*/ 881624 w 4088432"/>
                <a:gd name="connsiteY5" fmla="*/ 1614522 h 2479741"/>
                <a:gd name="connsiteX6" fmla="*/ 2093784 w 4088432"/>
                <a:gd name="connsiteY6" fmla="*/ 2111759 h 2479741"/>
                <a:gd name="connsiteX7" fmla="*/ 2729989 w 4088432"/>
                <a:gd name="connsiteY7" fmla="*/ 2004500 h 2479741"/>
                <a:gd name="connsiteX8" fmla="*/ 3226565 w 4088432"/>
                <a:gd name="connsiteY8" fmla="*/ 1669476 h 2479741"/>
                <a:gd name="connsiteX9" fmla="*/ 3394591 w 4088432"/>
                <a:gd name="connsiteY9" fmla="*/ 1451056 h 2479741"/>
                <a:gd name="connsiteX10" fmla="*/ 3478384 w 4088432"/>
                <a:gd name="connsiteY10" fmla="*/ 1178492 h 2479741"/>
                <a:gd name="connsiteX11" fmla="*/ 3673924 w 4088432"/>
                <a:gd name="connsiteY11" fmla="*/ 533605 h 2479741"/>
                <a:gd name="connsiteX12" fmla="*/ 3706967 w 4088432"/>
                <a:gd name="connsiteY12" fmla="*/ 124013 h 2479741"/>
                <a:gd name="connsiteX13" fmla="*/ 3674267 w 4088432"/>
                <a:gd name="connsiteY13" fmla="*/ 0 h 2479741"/>
                <a:gd name="connsiteX14" fmla="*/ 4053847 w 4088432"/>
                <a:gd name="connsiteY14" fmla="*/ 0 h 2479741"/>
                <a:gd name="connsiteX15" fmla="*/ 4067260 w 4088432"/>
                <a:gd name="connsiteY15" fmla="*/ 50639 h 2479741"/>
                <a:gd name="connsiteX16" fmla="*/ 4019026 w 4088432"/>
                <a:gd name="connsiteY16" fmla="*/ 661023 h 2479741"/>
                <a:gd name="connsiteX17" fmla="*/ 3486697 w 4088432"/>
                <a:gd name="connsiteY17" fmla="*/ 1929682 h 2479741"/>
                <a:gd name="connsiteX18" fmla="*/ 2093784 w 4088432"/>
                <a:gd name="connsiteY18" fmla="*/ 2479741 h 2479741"/>
                <a:gd name="connsiteX19" fmla="*/ 623331 w 4088432"/>
                <a:gd name="connsiteY19" fmla="*/ 1876493 h 2479741"/>
                <a:gd name="connsiteX20" fmla="*/ 0 w 4088432"/>
                <a:gd name="connsiteY20" fmla="*/ 385957 h 2479741"/>
                <a:gd name="connsiteX21" fmla="*/ 71486 w 408843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88432" h="2479741">
                  <a:moveTo>
                    <a:pt x="75009" y="0"/>
                  </a:moveTo>
                  <a:lnTo>
                    <a:pt x="496703" y="0"/>
                  </a:lnTo>
                  <a:lnTo>
                    <a:pt x="479803" y="21874"/>
                  </a:lnTo>
                  <a:cubicBezTo>
                    <a:pt x="402337" y="135167"/>
                    <a:pt x="367834" y="247357"/>
                    <a:pt x="367834" y="385809"/>
                  </a:cubicBezTo>
                  <a:cubicBezTo>
                    <a:pt x="367834" y="621076"/>
                    <a:pt x="414181" y="848913"/>
                    <a:pt x="505624" y="1062992"/>
                  </a:cubicBezTo>
                  <a:cubicBezTo>
                    <a:pt x="593979" y="1270009"/>
                    <a:pt x="720513" y="1455544"/>
                    <a:pt x="881624" y="1614522"/>
                  </a:cubicBezTo>
                  <a:cubicBezTo>
                    <a:pt x="1206643" y="1935126"/>
                    <a:pt x="1637155" y="2111759"/>
                    <a:pt x="2093784" y="2111759"/>
                  </a:cubicBezTo>
                  <a:cubicBezTo>
                    <a:pt x="2338835" y="2111759"/>
                    <a:pt x="2546955" y="2076668"/>
                    <a:pt x="2729989" y="2004500"/>
                  </a:cubicBezTo>
                  <a:cubicBezTo>
                    <a:pt x="2909492" y="1933728"/>
                    <a:pt x="3071927" y="1824114"/>
                    <a:pt x="3226565" y="1669476"/>
                  </a:cubicBezTo>
                  <a:cubicBezTo>
                    <a:pt x="3334119" y="1561995"/>
                    <a:pt x="3371859" y="1498728"/>
                    <a:pt x="3394591" y="1451056"/>
                  </a:cubicBezTo>
                  <a:cubicBezTo>
                    <a:pt x="3426961" y="1383154"/>
                    <a:pt x="3448516" y="1297302"/>
                    <a:pt x="3478384" y="1178492"/>
                  </a:cubicBezTo>
                  <a:cubicBezTo>
                    <a:pt x="3516491" y="1026650"/>
                    <a:pt x="3568724" y="818603"/>
                    <a:pt x="3673924" y="533605"/>
                  </a:cubicBezTo>
                  <a:cubicBezTo>
                    <a:pt x="3722202" y="402785"/>
                    <a:pt x="3733238" y="267744"/>
                    <a:pt x="3706967" y="124013"/>
                  </a:cubicBezTo>
                  <a:lnTo>
                    <a:pt x="3674267" y="0"/>
                  </a:lnTo>
                  <a:lnTo>
                    <a:pt x="4053847" y="0"/>
                  </a:lnTo>
                  <a:lnTo>
                    <a:pt x="4067260" y="50639"/>
                  </a:lnTo>
                  <a:cubicBezTo>
                    <a:pt x="4104034" y="246427"/>
                    <a:pt x="4095913" y="452654"/>
                    <a:pt x="4019026" y="661023"/>
                  </a:cubicBezTo>
                  <a:cubicBezTo>
                    <a:pt x="3743960" y="1406254"/>
                    <a:pt x="3865566" y="1550813"/>
                    <a:pt x="3486697" y="1929682"/>
                  </a:cubicBezTo>
                  <a:cubicBezTo>
                    <a:pt x="3107754" y="2308551"/>
                    <a:pt x="2671945" y="2479741"/>
                    <a:pt x="2093784" y="2479741"/>
                  </a:cubicBezTo>
                  <a:cubicBezTo>
                    <a:pt x="1520699" y="2479741"/>
                    <a:pt x="1001391" y="2249551"/>
                    <a:pt x="623331" y="1876493"/>
                  </a:cubicBezTo>
                  <a:cubicBezTo>
                    <a:pt x="238504" y="1496815"/>
                    <a:pt x="0" y="969268"/>
                    <a:pt x="0" y="385957"/>
                  </a:cubicBezTo>
                  <a:cubicBezTo>
                    <a:pt x="0" y="241417"/>
                    <a:pt x="26227" y="117415"/>
                    <a:pt x="71486"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useBgFill="1">
          <p:nvSpPr>
            <p:cNvPr id="37" name="Freeform: Shape 36">
              <a:extLst>
                <a:ext uri="{FF2B5EF4-FFF2-40B4-BE49-F238E27FC236}">
                  <a16:creationId xmlns:a16="http://schemas.microsoft.com/office/drawing/2014/main" id="{EDCDEAF1-FDC3-EBBD-8F88-B1757D590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635" y="0"/>
              <a:ext cx="4220052" cy="2578937"/>
            </a:xfrm>
            <a:custGeom>
              <a:avLst/>
              <a:gdLst>
                <a:gd name="connsiteX0" fmla="*/ 52680 w 4259075"/>
                <a:gd name="connsiteY0" fmla="*/ 0 h 2595608"/>
                <a:gd name="connsiteX1" fmla="*/ 266378 w 4259075"/>
                <a:gd name="connsiteY1" fmla="*/ 0 h 2595608"/>
                <a:gd name="connsiteX2" fmla="*/ 242219 w 4259075"/>
                <a:gd name="connsiteY2" fmla="*/ 48699 h 2595608"/>
                <a:gd name="connsiteX3" fmla="*/ 210180 w 4259075"/>
                <a:gd name="connsiteY3" fmla="*/ 133991 h 2595608"/>
                <a:gd name="connsiteX4" fmla="*/ 172735 w 4259075"/>
                <a:gd name="connsiteY4" fmla="*/ 314155 h 2595608"/>
                <a:gd name="connsiteX5" fmla="*/ 170307 w 4259075"/>
                <a:gd name="connsiteY5" fmla="*/ 337329 h 2595608"/>
                <a:gd name="connsiteX6" fmla="*/ 168909 w 4259075"/>
                <a:gd name="connsiteY6" fmla="*/ 360650 h 2595608"/>
                <a:gd name="connsiteX7" fmla="*/ 167438 w 4259075"/>
                <a:gd name="connsiteY7" fmla="*/ 384044 h 2595608"/>
                <a:gd name="connsiteX8" fmla="*/ 167070 w 4259075"/>
                <a:gd name="connsiteY8" fmla="*/ 407953 h 2595608"/>
                <a:gd name="connsiteX9" fmla="*/ 166482 w 4259075"/>
                <a:gd name="connsiteY9" fmla="*/ 455919 h 2595608"/>
                <a:gd name="connsiteX10" fmla="*/ 166188 w 4259075"/>
                <a:gd name="connsiteY10" fmla="*/ 479901 h 2595608"/>
                <a:gd name="connsiteX11" fmla="*/ 166040 w 4259075"/>
                <a:gd name="connsiteY11" fmla="*/ 491893 h 2595608"/>
                <a:gd name="connsiteX12" fmla="*/ 166482 w 4259075"/>
                <a:gd name="connsiteY12" fmla="*/ 503884 h 2595608"/>
                <a:gd name="connsiteX13" fmla="*/ 170454 w 4259075"/>
                <a:gd name="connsiteY13" fmla="*/ 599962 h 2595608"/>
                <a:gd name="connsiteX14" fmla="*/ 179576 w 4259075"/>
                <a:gd name="connsiteY14" fmla="*/ 695746 h 2595608"/>
                <a:gd name="connsiteX15" fmla="*/ 193628 w 4259075"/>
                <a:gd name="connsiteY15" fmla="*/ 791089 h 2595608"/>
                <a:gd name="connsiteX16" fmla="*/ 195467 w 4259075"/>
                <a:gd name="connsiteY16" fmla="*/ 803006 h 2595608"/>
                <a:gd name="connsiteX17" fmla="*/ 197895 w 4259075"/>
                <a:gd name="connsiteY17" fmla="*/ 814777 h 2595608"/>
                <a:gd name="connsiteX18" fmla="*/ 202750 w 4259075"/>
                <a:gd name="connsiteY18" fmla="*/ 838393 h 2595608"/>
                <a:gd name="connsiteX19" fmla="*/ 212461 w 4259075"/>
                <a:gd name="connsiteY19" fmla="*/ 885695 h 2595608"/>
                <a:gd name="connsiteX20" fmla="*/ 264473 w 4259075"/>
                <a:gd name="connsiteY20" fmla="*/ 1071746 h 2595608"/>
                <a:gd name="connsiteX21" fmla="*/ 271903 w 4259075"/>
                <a:gd name="connsiteY21" fmla="*/ 1094773 h 2595608"/>
                <a:gd name="connsiteX22" fmla="*/ 280290 w 4259075"/>
                <a:gd name="connsiteY22" fmla="*/ 1117431 h 2595608"/>
                <a:gd name="connsiteX23" fmla="*/ 297431 w 4259075"/>
                <a:gd name="connsiteY23" fmla="*/ 1162675 h 2595608"/>
                <a:gd name="connsiteX24" fmla="*/ 335170 w 4259075"/>
                <a:gd name="connsiteY24" fmla="*/ 1251838 h 2595608"/>
                <a:gd name="connsiteX25" fmla="*/ 345029 w 4259075"/>
                <a:gd name="connsiteY25" fmla="*/ 1273981 h 2595608"/>
                <a:gd name="connsiteX26" fmla="*/ 355328 w 4259075"/>
                <a:gd name="connsiteY26" fmla="*/ 1295904 h 2595608"/>
                <a:gd name="connsiteX27" fmla="*/ 377177 w 4259075"/>
                <a:gd name="connsiteY27" fmla="*/ 1339088 h 2595608"/>
                <a:gd name="connsiteX28" fmla="*/ 399615 w 4259075"/>
                <a:gd name="connsiteY28" fmla="*/ 1382051 h 2595608"/>
                <a:gd name="connsiteX29" fmla="*/ 423818 w 4259075"/>
                <a:gd name="connsiteY29" fmla="*/ 1423984 h 2595608"/>
                <a:gd name="connsiteX30" fmla="*/ 651213 w 4259075"/>
                <a:gd name="connsiteY30" fmla="*/ 1736863 h 2595608"/>
                <a:gd name="connsiteX31" fmla="*/ 1267482 w 4259075"/>
                <a:gd name="connsiteY31" fmla="*/ 2190770 h 2595608"/>
                <a:gd name="connsiteX32" fmla="*/ 1626193 w 4259075"/>
                <a:gd name="connsiteY32" fmla="*/ 2317600 h 2595608"/>
                <a:gd name="connsiteX33" fmla="*/ 1672393 w 4259075"/>
                <a:gd name="connsiteY33" fmla="*/ 2328340 h 2595608"/>
                <a:gd name="connsiteX34" fmla="*/ 1718593 w 4259075"/>
                <a:gd name="connsiteY34" fmla="*/ 2338640 h 2595608"/>
                <a:gd name="connsiteX35" fmla="*/ 1765087 w 4259075"/>
                <a:gd name="connsiteY35" fmla="*/ 2347320 h 2595608"/>
                <a:gd name="connsiteX36" fmla="*/ 1788335 w 4259075"/>
                <a:gd name="connsiteY36" fmla="*/ 2351661 h 2595608"/>
                <a:gd name="connsiteX37" fmla="*/ 1811656 w 4259075"/>
                <a:gd name="connsiteY37" fmla="*/ 2355560 h 2595608"/>
                <a:gd name="connsiteX38" fmla="*/ 1905085 w 4259075"/>
                <a:gd name="connsiteY38" fmla="*/ 2368655 h 2595608"/>
                <a:gd name="connsiteX39" fmla="*/ 1998883 w 4259075"/>
                <a:gd name="connsiteY39" fmla="*/ 2377556 h 2595608"/>
                <a:gd name="connsiteX40" fmla="*/ 2092901 w 4259075"/>
                <a:gd name="connsiteY40" fmla="*/ 2382191 h 2595608"/>
                <a:gd name="connsiteX41" fmla="*/ 2186920 w 4259075"/>
                <a:gd name="connsiteY41" fmla="*/ 2383147 h 2595608"/>
                <a:gd name="connsiteX42" fmla="*/ 2376280 w 4259075"/>
                <a:gd name="connsiteY42" fmla="*/ 2374982 h 2595608"/>
                <a:gd name="connsiteX43" fmla="*/ 2746689 w 4259075"/>
                <a:gd name="connsiteY43" fmla="*/ 2317820 h 2595608"/>
                <a:gd name="connsiteX44" fmla="*/ 3097382 w 4259075"/>
                <a:gd name="connsiteY44" fmla="*/ 2193934 h 2595608"/>
                <a:gd name="connsiteX45" fmla="*/ 3418280 w 4259075"/>
                <a:gd name="connsiteY45" fmla="*/ 1997732 h 2595608"/>
                <a:gd name="connsiteX46" fmla="*/ 3455873 w 4259075"/>
                <a:gd name="connsiteY46" fmla="*/ 1968452 h 2595608"/>
                <a:gd name="connsiteX47" fmla="*/ 3493171 w 4259075"/>
                <a:gd name="connsiteY47" fmla="*/ 1938584 h 2595608"/>
                <a:gd name="connsiteX48" fmla="*/ 3529660 w 4259075"/>
                <a:gd name="connsiteY48" fmla="*/ 1907538 h 2595608"/>
                <a:gd name="connsiteX49" fmla="*/ 3565634 w 4259075"/>
                <a:gd name="connsiteY49" fmla="*/ 1875905 h 2595608"/>
                <a:gd name="connsiteX50" fmla="*/ 3698790 w 4259075"/>
                <a:gd name="connsiteY50" fmla="*/ 1740248 h 2595608"/>
                <a:gd name="connsiteX51" fmla="*/ 3805535 w 4259075"/>
                <a:gd name="connsiteY51" fmla="*/ 1585610 h 2595608"/>
                <a:gd name="connsiteX52" fmla="*/ 3826943 w 4259075"/>
                <a:gd name="connsiteY52" fmla="*/ 1543309 h 2595608"/>
                <a:gd name="connsiteX53" fmla="*/ 3845703 w 4259075"/>
                <a:gd name="connsiteY53" fmla="*/ 1499390 h 2595608"/>
                <a:gd name="connsiteX54" fmla="*/ 3862991 w 4259075"/>
                <a:gd name="connsiteY54" fmla="*/ 1454440 h 2595608"/>
                <a:gd name="connsiteX55" fmla="*/ 3878955 w 4259075"/>
                <a:gd name="connsiteY55" fmla="*/ 1408608 h 2595608"/>
                <a:gd name="connsiteX56" fmla="*/ 3935601 w 4259075"/>
                <a:gd name="connsiteY56" fmla="*/ 1220646 h 2595608"/>
                <a:gd name="connsiteX57" fmla="*/ 3963336 w 4259075"/>
                <a:gd name="connsiteY57" fmla="*/ 1125892 h 2595608"/>
                <a:gd name="connsiteX58" fmla="*/ 3991880 w 4259075"/>
                <a:gd name="connsiteY58" fmla="*/ 1031284 h 2595608"/>
                <a:gd name="connsiteX59" fmla="*/ 4118121 w 4259075"/>
                <a:gd name="connsiteY59" fmla="*/ 657271 h 2595608"/>
                <a:gd name="connsiteX60" fmla="*/ 4181462 w 4259075"/>
                <a:gd name="connsiteY60" fmla="*/ 275386 h 2595608"/>
                <a:gd name="connsiteX61" fmla="*/ 4159834 w 4259075"/>
                <a:gd name="connsiteY61" fmla="*/ 82935 h 2595608"/>
                <a:gd name="connsiteX62" fmla="*/ 4149387 w 4259075"/>
                <a:gd name="connsiteY62" fmla="*/ 35705 h 2595608"/>
                <a:gd name="connsiteX63" fmla="*/ 4140011 w 4259075"/>
                <a:gd name="connsiteY63" fmla="*/ 0 h 2595608"/>
                <a:gd name="connsiteX64" fmla="*/ 4206395 w 4259075"/>
                <a:gd name="connsiteY64" fmla="*/ 0 h 2595608"/>
                <a:gd name="connsiteX65" fmla="*/ 4215811 w 4259075"/>
                <a:gd name="connsiteY65" fmla="*/ 36622 h 2595608"/>
                <a:gd name="connsiteX66" fmla="*/ 4259075 w 4259075"/>
                <a:gd name="connsiteY66" fmla="*/ 465851 h 2595608"/>
                <a:gd name="connsiteX67" fmla="*/ 2129538 w 4259075"/>
                <a:gd name="connsiteY67" fmla="*/ 2595608 h 2595608"/>
                <a:gd name="connsiteX68" fmla="*/ 0 w 4259075"/>
                <a:gd name="connsiteY68" fmla="*/ 465851 h 2595608"/>
                <a:gd name="connsiteX69" fmla="*/ 43265 w 4259075"/>
                <a:gd name="connsiteY69" fmla="*/ 36622 h 259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59075" h="2595608">
                  <a:moveTo>
                    <a:pt x="52680" y="0"/>
                  </a:moveTo>
                  <a:lnTo>
                    <a:pt x="266378" y="0"/>
                  </a:lnTo>
                  <a:lnTo>
                    <a:pt x="242219" y="48699"/>
                  </a:lnTo>
                  <a:cubicBezTo>
                    <a:pt x="230117" y="76517"/>
                    <a:pt x="219413" y="104969"/>
                    <a:pt x="210180" y="133991"/>
                  </a:cubicBezTo>
                  <a:cubicBezTo>
                    <a:pt x="191716" y="192035"/>
                    <a:pt x="179430" y="252507"/>
                    <a:pt x="172735" y="314155"/>
                  </a:cubicBezTo>
                  <a:lnTo>
                    <a:pt x="170307" y="337329"/>
                  </a:lnTo>
                  <a:lnTo>
                    <a:pt x="168909" y="360650"/>
                  </a:lnTo>
                  <a:lnTo>
                    <a:pt x="167438" y="384044"/>
                  </a:lnTo>
                  <a:cubicBezTo>
                    <a:pt x="167144" y="391915"/>
                    <a:pt x="167217" y="400008"/>
                    <a:pt x="167070" y="407953"/>
                  </a:cubicBezTo>
                  <a:lnTo>
                    <a:pt x="166482" y="455919"/>
                  </a:lnTo>
                  <a:lnTo>
                    <a:pt x="166188" y="479901"/>
                  </a:lnTo>
                  <a:lnTo>
                    <a:pt x="166040" y="491893"/>
                  </a:lnTo>
                  <a:lnTo>
                    <a:pt x="166482" y="503884"/>
                  </a:lnTo>
                  <a:cubicBezTo>
                    <a:pt x="167880" y="535886"/>
                    <a:pt x="168836" y="567887"/>
                    <a:pt x="170454" y="599962"/>
                  </a:cubicBezTo>
                  <a:lnTo>
                    <a:pt x="179576" y="695746"/>
                  </a:lnTo>
                  <a:cubicBezTo>
                    <a:pt x="183696" y="727601"/>
                    <a:pt x="188920" y="759308"/>
                    <a:pt x="193628" y="791089"/>
                  </a:cubicBezTo>
                  <a:lnTo>
                    <a:pt x="195467" y="803006"/>
                  </a:lnTo>
                  <a:lnTo>
                    <a:pt x="197895" y="814777"/>
                  </a:lnTo>
                  <a:lnTo>
                    <a:pt x="202750" y="838393"/>
                  </a:lnTo>
                  <a:lnTo>
                    <a:pt x="212461" y="885695"/>
                  </a:lnTo>
                  <a:cubicBezTo>
                    <a:pt x="227174" y="948301"/>
                    <a:pt x="243580" y="1010759"/>
                    <a:pt x="264473" y="1071746"/>
                  </a:cubicBezTo>
                  <a:lnTo>
                    <a:pt x="271903" y="1094773"/>
                  </a:lnTo>
                  <a:cubicBezTo>
                    <a:pt x="274330" y="1102424"/>
                    <a:pt x="277494" y="1109854"/>
                    <a:pt x="280290" y="1117431"/>
                  </a:cubicBezTo>
                  <a:lnTo>
                    <a:pt x="297431" y="1162675"/>
                  </a:lnTo>
                  <a:cubicBezTo>
                    <a:pt x="308245" y="1193131"/>
                    <a:pt x="322223" y="1222264"/>
                    <a:pt x="335170" y="1251838"/>
                  </a:cubicBezTo>
                  <a:lnTo>
                    <a:pt x="345029" y="1273981"/>
                  </a:lnTo>
                  <a:cubicBezTo>
                    <a:pt x="348191" y="1281411"/>
                    <a:pt x="351576" y="1288768"/>
                    <a:pt x="355328" y="1295904"/>
                  </a:cubicBezTo>
                  <a:lnTo>
                    <a:pt x="377177" y="1339088"/>
                  </a:lnTo>
                  <a:cubicBezTo>
                    <a:pt x="384681" y="1353433"/>
                    <a:pt x="391670" y="1367999"/>
                    <a:pt x="399615" y="1382051"/>
                  </a:cubicBezTo>
                  <a:lnTo>
                    <a:pt x="423818" y="1423984"/>
                  </a:lnTo>
                  <a:cubicBezTo>
                    <a:pt x="488410" y="1535879"/>
                    <a:pt x="564993" y="1640859"/>
                    <a:pt x="651213" y="1736863"/>
                  </a:cubicBezTo>
                  <a:cubicBezTo>
                    <a:pt x="823359" y="1929387"/>
                    <a:pt x="1035894" y="2083878"/>
                    <a:pt x="1267482" y="2190770"/>
                  </a:cubicBezTo>
                  <a:cubicBezTo>
                    <a:pt x="1383276" y="2244327"/>
                    <a:pt x="1503558" y="2286849"/>
                    <a:pt x="1626193" y="2317600"/>
                  </a:cubicBezTo>
                  <a:lnTo>
                    <a:pt x="1672393" y="2328340"/>
                  </a:lnTo>
                  <a:cubicBezTo>
                    <a:pt x="1687843" y="2331798"/>
                    <a:pt x="1702997" y="2336138"/>
                    <a:pt x="1718593" y="2338640"/>
                  </a:cubicBezTo>
                  <a:lnTo>
                    <a:pt x="1765087" y="2347320"/>
                  </a:lnTo>
                  <a:lnTo>
                    <a:pt x="1788335" y="2351661"/>
                  </a:lnTo>
                  <a:cubicBezTo>
                    <a:pt x="1796060" y="2353132"/>
                    <a:pt x="1803784" y="2354677"/>
                    <a:pt x="1811656" y="2355560"/>
                  </a:cubicBezTo>
                  <a:cubicBezTo>
                    <a:pt x="1842848" y="2359900"/>
                    <a:pt x="1873893" y="2364608"/>
                    <a:pt x="1905085" y="2368655"/>
                  </a:cubicBezTo>
                  <a:cubicBezTo>
                    <a:pt x="1936425" y="2371377"/>
                    <a:pt x="1967691" y="2374393"/>
                    <a:pt x="1998883" y="2377556"/>
                  </a:cubicBezTo>
                  <a:lnTo>
                    <a:pt x="2092901" y="2382191"/>
                  </a:lnTo>
                  <a:cubicBezTo>
                    <a:pt x="2124241" y="2383074"/>
                    <a:pt x="2155580" y="2382780"/>
                    <a:pt x="2186920" y="2383147"/>
                  </a:cubicBezTo>
                  <a:cubicBezTo>
                    <a:pt x="2249966" y="2382118"/>
                    <a:pt x="2313601" y="2379837"/>
                    <a:pt x="2376280" y="2374982"/>
                  </a:cubicBezTo>
                  <a:cubicBezTo>
                    <a:pt x="2501932" y="2365565"/>
                    <a:pt x="2625966" y="2347394"/>
                    <a:pt x="2746689" y="2317820"/>
                  </a:cubicBezTo>
                  <a:cubicBezTo>
                    <a:pt x="2867412" y="2288320"/>
                    <a:pt x="2984824" y="2247196"/>
                    <a:pt x="3097382" y="2193934"/>
                  </a:cubicBezTo>
                  <a:cubicBezTo>
                    <a:pt x="3209939" y="2140524"/>
                    <a:pt x="3316978" y="2074093"/>
                    <a:pt x="3418280" y="1997732"/>
                  </a:cubicBezTo>
                  <a:lnTo>
                    <a:pt x="3455873" y="1968452"/>
                  </a:lnTo>
                  <a:cubicBezTo>
                    <a:pt x="3468453" y="1958667"/>
                    <a:pt x="3481253" y="1949177"/>
                    <a:pt x="3493171" y="1938584"/>
                  </a:cubicBezTo>
                  <a:lnTo>
                    <a:pt x="3529660" y="1907538"/>
                  </a:lnTo>
                  <a:cubicBezTo>
                    <a:pt x="3541799" y="1897091"/>
                    <a:pt x="3554232" y="1886940"/>
                    <a:pt x="3565634" y="1875905"/>
                  </a:cubicBezTo>
                  <a:cubicBezTo>
                    <a:pt x="3612570" y="1832721"/>
                    <a:pt x="3658623" y="1788508"/>
                    <a:pt x="3698790" y="1740248"/>
                  </a:cubicBezTo>
                  <a:cubicBezTo>
                    <a:pt x="3740576" y="1692871"/>
                    <a:pt x="3775152" y="1640859"/>
                    <a:pt x="3805535" y="1585610"/>
                  </a:cubicBezTo>
                  <a:cubicBezTo>
                    <a:pt x="3812745" y="1571559"/>
                    <a:pt x="3819954" y="1557508"/>
                    <a:pt x="3826943" y="1543309"/>
                  </a:cubicBezTo>
                  <a:lnTo>
                    <a:pt x="3845703" y="1499390"/>
                  </a:lnTo>
                  <a:cubicBezTo>
                    <a:pt x="3852324" y="1484897"/>
                    <a:pt x="3857253" y="1469448"/>
                    <a:pt x="3862991" y="1454440"/>
                  </a:cubicBezTo>
                  <a:cubicBezTo>
                    <a:pt x="3868583" y="1439286"/>
                    <a:pt x="3874174" y="1424204"/>
                    <a:pt x="3878955" y="1408608"/>
                  </a:cubicBezTo>
                  <a:cubicBezTo>
                    <a:pt x="3899406" y="1347033"/>
                    <a:pt x="3917431" y="1283765"/>
                    <a:pt x="3935601" y="1220646"/>
                  </a:cubicBezTo>
                  <a:lnTo>
                    <a:pt x="3963336" y="1125892"/>
                  </a:lnTo>
                  <a:lnTo>
                    <a:pt x="3991880" y="1031284"/>
                  </a:lnTo>
                  <a:cubicBezTo>
                    <a:pt x="4030576" y="905411"/>
                    <a:pt x="4073612" y="781084"/>
                    <a:pt x="4118121" y="657271"/>
                  </a:cubicBezTo>
                  <a:cubicBezTo>
                    <a:pt x="4162703" y="535077"/>
                    <a:pt x="4184551" y="404863"/>
                    <a:pt x="4181462" y="275386"/>
                  </a:cubicBezTo>
                  <a:cubicBezTo>
                    <a:pt x="4180138" y="210647"/>
                    <a:pt x="4172634" y="146202"/>
                    <a:pt x="4159834" y="82935"/>
                  </a:cubicBezTo>
                  <a:cubicBezTo>
                    <a:pt x="4156670" y="67119"/>
                    <a:pt x="4153506" y="51302"/>
                    <a:pt x="4149387" y="35705"/>
                  </a:cubicBezTo>
                  <a:lnTo>
                    <a:pt x="4140011" y="0"/>
                  </a:lnTo>
                  <a:lnTo>
                    <a:pt x="4206395" y="0"/>
                  </a:lnTo>
                  <a:lnTo>
                    <a:pt x="4215811" y="36622"/>
                  </a:lnTo>
                  <a:cubicBezTo>
                    <a:pt x="4244178" y="175266"/>
                    <a:pt x="4259075" y="318818"/>
                    <a:pt x="4259075" y="465851"/>
                  </a:cubicBezTo>
                  <a:cubicBezTo>
                    <a:pt x="4259075" y="1642109"/>
                    <a:pt x="3305650" y="2595608"/>
                    <a:pt x="2129538" y="2595608"/>
                  </a:cubicBezTo>
                  <a:cubicBezTo>
                    <a:pt x="953425" y="2595608"/>
                    <a:pt x="0" y="1642109"/>
                    <a:pt x="0" y="465851"/>
                  </a:cubicBezTo>
                  <a:cubicBezTo>
                    <a:pt x="0" y="318818"/>
                    <a:pt x="14897" y="175266"/>
                    <a:pt x="43265" y="3662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9" name="Group 38">
            <a:extLst>
              <a:ext uri="{FF2B5EF4-FFF2-40B4-BE49-F238E27FC236}">
                <a16:creationId xmlns:a16="http://schemas.microsoft.com/office/drawing/2014/main" id="{892F9E4F-823A-2C29-FD4C-49EFD5FF9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49865"/>
            <a:ext cx="4175089" cy="4808132"/>
            <a:chOff x="1" y="2085789"/>
            <a:chExt cx="4166196" cy="4772207"/>
          </a:xfrm>
        </p:grpSpPr>
        <p:sp>
          <p:nvSpPr>
            <p:cNvPr id="40" name="Freeform: Shape 39">
              <a:extLst>
                <a:ext uri="{FF2B5EF4-FFF2-40B4-BE49-F238E27FC236}">
                  <a16:creationId xmlns:a16="http://schemas.microsoft.com/office/drawing/2014/main" id="{29BC446F-F8F5-1334-3860-46AFE9F74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90729"/>
              <a:ext cx="4074689" cy="4767267"/>
            </a:xfrm>
            <a:custGeom>
              <a:avLst/>
              <a:gdLst>
                <a:gd name="connsiteX0" fmla="*/ 1046692 w 4074689"/>
                <a:gd name="connsiteY0" fmla="*/ 94 h 4767267"/>
                <a:gd name="connsiteX1" fmla="*/ 1337546 w 4074689"/>
                <a:gd name="connsiteY1" fmla="*/ 18298 h 4767267"/>
                <a:gd name="connsiteX2" fmla="*/ 1622724 w 4074689"/>
                <a:gd name="connsiteY2" fmla="*/ 72914 h 4767267"/>
                <a:gd name="connsiteX3" fmla="*/ 2166201 w 4074689"/>
                <a:gd name="connsiteY3" fmla="*/ 271457 h 4767267"/>
                <a:gd name="connsiteX4" fmla="*/ 2421822 w 4074689"/>
                <a:gd name="connsiteY4" fmla="*/ 407888 h 4767267"/>
                <a:gd name="connsiteX5" fmla="*/ 2665771 w 4074689"/>
                <a:gd name="connsiteY5" fmla="*/ 565095 h 4767267"/>
                <a:gd name="connsiteX6" fmla="*/ 3113618 w 4074689"/>
                <a:gd name="connsiteY6" fmla="*/ 937551 h 4767267"/>
                <a:gd name="connsiteX7" fmla="*/ 3499459 w 4074689"/>
                <a:gd name="connsiteY7" fmla="*/ 1380471 h 4767267"/>
                <a:gd name="connsiteX8" fmla="*/ 3808412 w 4074689"/>
                <a:gd name="connsiteY8" fmla="*/ 1887965 h 4767267"/>
                <a:gd name="connsiteX9" fmla="*/ 3927923 w 4074689"/>
                <a:gd name="connsiteY9" fmla="*/ 2163720 h 4767267"/>
                <a:gd name="connsiteX10" fmla="*/ 3953731 w 4074689"/>
                <a:gd name="connsiteY10" fmla="*/ 2234720 h 4767267"/>
                <a:gd name="connsiteX11" fmla="*/ 3977397 w 4074689"/>
                <a:gd name="connsiteY11" fmla="*/ 2306577 h 4767267"/>
                <a:gd name="connsiteX12" fmla="*/ 3998387 w 4074689"/>
                <a:gd name="connsiteY12" fmla="*/ 2379398 h 4767267"/>
                <a:gd name="connsiteX13" fmla="*/ 4016806 w 4074689"/>
                <a:gd name="connsiteY13" fmla="*/ 2453075 h 4767267"/>
                <a:gd name="connsiteX14" fmla="*/ 4073778 w 4074689"/>
                <a:gd name="connsiteY14" fmla="*/ 3058342 h 4767267"/>
                <a:gd name="connsiteX15" fmla="*/ 4041972 w 4074689"/>
                <a:gd name="connsiteY15" fmla="*/ 3360868 h 4767267"/>
                <a:gd name="connsiteX16" fmla="*/ 3967867 w 4074689"/>
                <a:gd name="connsiteY16" fmla="*/ 3653757 h 4767267"/>
                <a:gd name="connsiteX17" fmla="*/ 3869130 w 4074689"/>
                <a:gd name="connsiteY17" fmla="*/ 3936900 h 4767267"/>
                <a:gd name="connsiteX18" fmla="*/ 3807020 w 4074689"/>
                <a:gd name="connsiteY18" fmla="*/ 4077615 h 4767267"/>
                <a:gd name="connsiteX19" fmla="*/ 3727131 w 4074689"/>
                <a:gd name="connsiteY19" fmla="*/ 4214689 h 4767267"/>
                <a:gd name="connsiteX20" fmla="*/ 3624860 w 4074689"/>
                <a:gd name="connsiteY20" fmla="*/ 4341161 h 4767267"/>
                <a:gd name="connsiteX21" fmla="*/ 3565962 w 4074689"/>
                <a:gd name="connsiteY21" fmla="*/ 4397383 h 4767267"/>
                <a:gd name="connsiteX22" fmla="*/ 3503850 w 4074689"/>
                <a:gd name="connsiteY22" fmla="*/ 4447714 h 4767267"/>
                <a:gd name="connsiteX23" fmla="*/ 3256153 w 4074689"/>
                <a:gd name="connsiteY23" fmla="*/ 4606206 h 4767267"/>
                <a:gd name="connsiteX24" fmla="*/ 3038441 w 4074689"/>
                <a:gd name="connsiteY24" fmla="*/ 4750455 h 4767267"/>
                <a:gd name="connsiteX25" fmla="*/ 3017938 w 4074689"/>
                <a:gd name="connsiteY25" fmla="*/ 4767267 h 4767267"/>
                <a:gd name="connsiteX26" fmla="*/ 2539508 w 4074689"/>
                <a:gd name="connsiteY26" fmla="*/ 4767267 h 4767267"/>
                <a:gd name="connsiteX27" fmla="*/ 2572711 w 4074689"/>
                <a:gd name="connsiteY27" fmla="*/ 4733214 h 4767267"/>
                <a:gd name="connsiteX28" fmla="*/ 2626577 w 4074689"/>
                <a:gd name="connsiteY28" fmla="*/ 4680955 h 4767267"/>
                <a:gd name="connsiteX29" fmla="*/ 2865171 w 4074689"/>
                <a:gd name="connsiteY29" fmla="*/ 4494405 h 4767267"/>
                <a:gd name="connsiteX30" fmla="*/ 3121970 w 4074689"/>
                <a:gd name="connsiteY30" fmla="*/ 4352298 h 4767267"/>
                <a:gd name="connsiteX31" fmla="*/ 3243302 w 4074689"/>
                <a:gd name="connsiteY31" fmla="*/ 4291579 h 4767267"/>
                <a:gd name="connsiteX32" fmla="*/ 3351141 w 4074689"/>
                <a:gd name="connsiteY32" fmla="*/ 4228718 h 4767267"/>
                <a:gd name="connsiteX33" fmla="*/ 3515308 w 4074689"/>
                <a:gd name="connsiteY33" fmla="*/ 4066692 h 4767267"/>
                <a:gd name="connsiteX34" fmla="*/ 3619292 w 4074689"/>
                <a:gd name="connsiteY34" fmla="*/ 3844589 h 4767267"/>
                <a:gd name="connsiteX35" fmla="*/ 3670481 w 4074689"/>
                <a:gd name="connsiteY35" fmla="*/ 3588967 h 4767267"/>
                <a:gd name="connsiteX36" fmla="*/ 3679476 w 4074689"/>
                <a:gd name="connsiteY36" fmla="*/ 3328313 h 4767267"/>
                <a:gd name="connsiteX37" fmla="*/ 3662770 w 4074689"/>
                <a:gd name="connsiteY37" fmla="*/ 3071085 h 4767267"/>
                <a:gd name="connsiteX38" fmla="*/ 3624432 w 4074689"/>
                <a:gd name="connsiteY38" fmla="*/ 2817926 h 4767267"/>
                <a:gd name="connsiteX39" fmla="*/ 3564462 w 4074689"/>
                <a:gd name="connsiteY39" fmla="*/ 2569266 h 4767267"/>
                <a:gd name="connsiteX40" fmla="*/ 3401259 w 4074689"/>
                <a:gd name="connsiteY40" fmla="*/ 2080834 h 4767267"/>
                <a:gd name="connsiteX41" fmla="*/ 3160844 w 4074689"/>
                <a:gd name="connsiteY41" fmla="*/ 1617673 h 4767267"/>
                <a:gd name="connsiteX42" fmla="*/ 3014239 w 4074689"/>
                <a:gd name="connsiteY42" fmla="*/ 1399211 h 4767267"/>
                <a:gd name="connsiteX43" fmla="*/ 2850714 w 4074689"/>
                <a:gd name="connsiteY43" fmla="*/ 1191887 h 4767267"/>
                <a:gd name="connsiteX44" fmla="*/ 2477401 w 4074689"/>
                <a:gd name="connsiteY44" fmla="*/ 816647 h 4767267"/>
                <a:gd name="connsiteX45" fmla="*/ 2045190 w 4074689"/>
                <a:gd name="connsiteY45" fmla="*/ 511015 h 4767267"/>
                <a:gd name="connsiteX46" fmla="*/ 1987362 w 4074689"/>
                <a:gd name="connsiteY46" fmla="*/ 478889 h 4767267"/>
                <a:gd name="connsiteX47" fmla="*/ 1928785 w 4074689"/>
                <a:gd name="connsiteY47" fmla="*/ 448261 h 4767267"/>
                <a:gd name="connsiteX48" fmla="*/ 1869243 w 4074689"/>
                <a:gd name="connsiteY48" fmla="*/ 419561 h 4767267"/>
                <a:gd name="connsiteX49" fmla="*/ 1809059 w 4074689"/>
                <a:gd name="connsiteY49" fmla="*/ 392468 h 4767267"/>
                <a:gd name="connsiteX50" fmla="*/ 1561897 w 4074689"/>
                <a:gd name="connsiteY50" fmla="*/ 301763 h 4767267"/>
                <a:gd name="connsiteX51" fmla="*/ 1306490 w 4074689"/>
                <a:gd name="connsiteY51" fmla="*/ 243078 h 4767267"/>
                <a:gd name="connsiteX52" fmla="*/ 1046692 w 4074689"/>
                <a:gd name="connsiteY52" fmla="*/ 220804 h 4767267"/>
                <a:gd name="connsiteX53" fmla="*/ 524526 w 4074689"/>
                <a:gd name="connsiteY53" fmla="*/ 289662 h 4767267"/>
                <a:gd name="connsiteX54" fmla="*/ 40912 w 4074689"/>
                <a:gd name="connsiteY54" fmla="*/ 492810 h 4767267"/>
                <a:gd name="connsiteX55" fmla="*/ 0 w 4074689"/>
                <a:gd name="connsiteY55" fmla="*/ 518591 h 4767267"/>
                <a:gd name="connsiteX56" fmla="*/ 0 w 4074689"/>
                <a:gd name="connsiteY56" fmla="*/ 177282 h 4767267"/>
                <a:gd name="connsiteX57" fmla="*/ 49814 w 4074689"/>
                <a:gd name="connsiteY57" fmla="*/ 159522 h 4767267"/>
                <a:gd name="connsiteX58" fmla="*/ 472803 w 4074689"/>
                <a:gd name="connsiteY58" fmla="*/ 53745 h 4767267"/>
                <a:gd name="connsiteX59" fmla="*/ 1046692 w 4074689"/>
                <a:gd name="connsiteY59" fmla="*/ 94 h 476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74689" h="4767267">
                  <a:moveTo>
                    <a:pt x="1046692" y="94"/>
                  </a:moveTo>
                  <a:cubicBezTo>
                    <a:pt x="1144143" y="-870"/>
                    <a:pt x="1241380" y="5662"/>
                    <a:pt x="1337546" y="18298"/>
                  </a:cubicBezTo>
                  <a:cubicBezTo>
                    <a:pt x="1433819" y="30400"/>
                    <a:pt x="1528914" y="49354"/>
                    <a:pt x="1622724" y="72914"/>
                  </a:cubicBezTo>
                  <a:cubicBezTo>
                    <a:pt x="1810344" y="120355"/>
                    <a:pt x="1992074" y="188035"/>
                    <a:pt x="2166201" y="271457"/>
                  </a:cubicBezTo>
                  <a:cubicBezTo>
                    <a:pt x="2253157" y="313436"/>
                    <a:pt x="2338614" y="358628"/>
                    <a:pt x="2421822" y="407888"/>
                  </a:cubicBezTo>
                  <a:cubicBezTo>
                    <a:pt x="2505244" y="456721"/>
                    <a:pt x="2586740" y="509087"/>
                    <a:pt x="2665771" y="565095"/>
                  </a:cubicBezTo>
                  <a:cubicBezTo>
                    <a:pt x="2823835" y="677111"/>
                    <a:pt x="2974188" y="801119"/>
                    <a:pt x="3113618" y="937551"/>
                  </a:cubicBezTo>
                  <a:cubicBezTo>
                    <a:pt x="3253047" y="1073982"/>
                    <a:pt x="3382839" y="1221658"/>
                    <a:pt x="3499459" y="1380471"/>
                  </a:cubicBezTo>
                  <a:cubicBezTo>
                    <a:pt x="3616507" y="1539070"/>
                    <a:pt x="3719849" y="1709021"/>
                    <a:pt x="3808412" y="1887965"/>
                  </a:cubicBezTo>
                  <a:cubicBezTo>
                    <a:pt x="3852317" y="1977600"/>
                    <a:pt x="3892048" y="2069696"/>
                    <a:pt x="3927923" y="2163720"/>
                  </a:cubicBezTo>
                  <a:cubicBezTo>
                    <a:pt x="3936704" y="2187279"/>
                    <a:pt x="3945806" y="2210732"/>
                    <a:pt x="3953731" y="2234720"/>
                  </a:cubicBezTo>
                  <a:lnTo>
                    <a:pt x="3977397" y="2306577"/>
                  </a:lnTo>
                  <a:lnTo>
                    <a:pt x="3998387" y="2379398"/>
                  </a:lnTo>
                  <a:cubicBezTo>
                    <a:pt x="4005241" y="2403706"/>
                    <a:pt x="4010809" y="2428444"/>
                    <a:pt x="4016806" y="2453075"/>
                  </a:cubicBezTo>
                  <a:cubicBezTo>
                    <a:pt x="4062640" y="2650547"/>
                    <a:pt x="4078918" y="2855301"/>
                    <a:pt x="4073778" y="3058342"/>
                  </a:cubicBezTo>
                  <a:cubicBezTo>
                    <a:pt x="4071101" y="3159862"/>
                    <a:pt x="4060499" y="3261275"/>
                    <a:pt x="4041972" y="3360868"/>
                  </a:cubicBezTo>
                  <a:cubicBezTo>
                    <a:pt x="4023338" y="3460460"/>
                    <a:pt x="3997530" y="3558234"/>
                    <a:pt x="3967867" y="3653757"/>
                  </a:cubicBezTo>
                  <a:cubicBezTo>
                    <a:pt x="3938310" y="3749494"/>
                    <a:pt x="3906612" y="3842769"/>
                    <a:pt x="3869130" y="3936900"/>
                  </a:cubicBezTo>
                  <a:cubicBezTo>
                    <a:pt x="3850390" y="3983912"/>
                    <a:pt x="3830043" y="4031031"/>
                    <a:pt x="3807020" y="4077615"/>
                  </a:cubicBezTo>
                  <a:cubicBezTo>
                    <a:pt x="3783567" y="4124092"/>
                    <a:pt x="3757651" y="4170354"/>
                    <a:pt x="3727131" y="4214689"/>
                  </a:cubicBezTo>
                  <a:cubicBezTo>
                    <a:pt x="3697039" y="4259238"/>
                    <a:pt x="3662663" y="4301967"/>
                    <a:pt x="3624860" y="4341161"/>
                  </a:cubicBezTo>
                  <a:cubicBezTo>
                    <a:pt x="3605906" y="4360651"/>
                    <a:pt x="3586202" y="4379499"/>
                    <a:pt x="3565962" y="4397383"/>
                  </a:cubicBezTo>
                  <a:cubicBezTo>
                    <a:pt x="3545721" y="4415159"/>
                    <a:pt x="3524839" y="4431758"/>
                    <a:pt x="3503850" y="4447714"/>
                  </a:cubicBezTo>
                  <a:cubicBezTo>
                    <a:pt x="3419464" y="4511326"/>
                    <a:pt x="3334007" y="4558980"/>
                    <a:pt x="3256153" y="4606206"/>
                  </a:cubicBezTo>
                  <a:cubicBezTo>
                    <a:pt x="3177871" y="4652897"/>
                    <a:pt x="3105693" y="4699266"/>
                    <a:pt x="3038441" y="4750455"/>
                  </a:cubicBezTo>
                  <a:lnTo>
                    <a:pt x="3017938" y="4767267"/>
                  </a:lnTo>
                  <a:lnTo>
                    <a:pt x="2539508" y="4767267"/>
                  </a:lnTo>
                  <a:lnTo>
                    <a:pt x="2572711" y="4733214"/>
                  </a:lnTo>
                  <a:cubicBezTo>
                    <a:pt x="2589631" y="4716080"/>
                    <a:pt x="2608265" y="4698089"/>
                    <a:pt x="2626577" y="4680955"/>
                  </a:cubicBezTo>
                  <a:cubicBezTo>
                    <a:pt x="2700040" y="4611775"/>
                    <a:pt x="2780785" y="4549235"/>
                    <a:pt x="2865171" y="4494405"/>
                  </a:cubicBezTo>
                  <a:cubicBezTo>
                    <a:pt x="2949450" y="4439469"/>
                    <a:pt x="3037906" y="4393635"/>
                    <a:pt x="3121970" y="4352298"/>
                  </a:cubicBezTo>
                  <a:cubicBezTo>
                    <a:pt x="3163949" y="4331737"/>
                    <a:pt x="3204858" y="4311819"/>
                    <a:pt x="3243302" y="4291579"/>
                  </a:cubicBezTo>
                  <a:cubicBezTo>
                    <a:pt x="3281855" y="4271445"/>
                    <a:pt x="3318157" y="4251099"/>
                    <a:pt x="3351141" y="4228718"/>
                  </a:cubicBezTo>
                  <a:cubicBezTo>
                    <a:pt x="3417536" y="4184382"/>
                    <a:pt x="3471294" y="4131694"/>
                    <a:pt x="3515308" y="4066692"/>
                  </a:cubicBezTo>
                  <a:cubicBezTo>
                    <a:pt x="3559000" y="4001689"/>
                    <a:pt x="3593484" y="3925870"/>
                    <a:pt x="3619292" y="3844589"/>
                  </a:cubicBezTo>
                  <a:cubicBezTo>
                    <a:pt x="3644886" y="3763308"/>
                    <a:pt x="3661271" y="3675710"/>
                    <a:pt x="3670481" y="3588967"/>
                  </a:cubicBezTo>
                  <a:cubicBezTo>
                    <a:pt x="3679368" y="3501904"/>
                    <a:pt x="3681297" y="3414733"/>
                    <a:pt x="3679476" y="3328313"/>
                  </a:cubicBezTo>
                  <a:cubicBezTo>
                    <a:pt x="3676798" y="3241785"/>
                    <a:pt x="3671016" y="3156221"/>
                    <a:pt x="3662770" y="3071085"/>
                  </a:cubicBezTo>
                  <a:cubicBezTo>
                    <a:pt x="3654524" y="2985950"/>
                    <a:pt x="3641995" y="2901456"/>
                    <a:pt x="3624432" y="2817926"/>
                  </a:cubicBezTo>
                  <a:cubicBezTo>
                    <a:pt x="3607083" y="2734290"/>
                    <a:pt x="3586415" y="2651617"/>
                    <a:pt x="3564462" y="2569266"/>
                  </a:cubicBezTo>
                  <a:cubicBezTo>
                    <a:pt x="3520556" y="2404563"/>
                    <a:pt x="3468939" y="2240181"/>
                    <a:pt x="3401259" y="2080834"/>
                  </a:cubicBezTo>
                  <a:cubicBezTo>
                    <a:pt x="3333578" y="1921592"/>
                    <a:pt x="3253047" y="1766420"/>
                    <a:pt x="3160844" y="1617673"/>
                  </a:cubicBezTo>
                  <a:cubicBezTo>
                    <a:pt x="3114475" y="1543460"/>
                    <a:pt x="3065749" y="1470426"/>
                    <a:pt x="3014239" y="1399211"/>
                  </a:cubicBezTo>
                  <a:cubicBezTo>
                    <a:pt x="2962729" y="1327997"/>
                    <a:pt x="2907792" y="1259032"/>
                    <a:pt x="2850714" y="1191887"/>
                  </a:cubicBezTo>
                  <a:cubicBezTo>
                    <a:pt x="2736878" y="1057276"/>
                    <a:pt x="2612012" y="931233"/>
                    <a:pt x="2477401" y="816647"/>
                  </a:cubicBezTo>
                  <a:cubicBezTo>
                    <a:pt x="2343112" y="701634"/>
                    <a:pt x="2198435" y="598614"/>
                    <a:pt x="2045190" y="511015"/>
                  </a:cubicBezTo>
                  <a:cubicBezTo>
                    <a:pt x="2025914" y="500307"/>
                    <a:pt x="2006746" y="489276"/>
                    <a:pt x="1987362" y="478889"/>
                  </a:cubicBezTo>
                  <a:lnTo>
                    <a:pt x="1928785" y="448261"/>
                  </a:lnTo>
                  <a:lnTo>
                    <a:pt x="1869243" y="419561"/>
                  </a:lnTo>
                  <a:cubicBezTo>
                    <a:pt x="1849324" y="410137"/>
                    <a:pt x="1829085" y="401570"/>
                    <a:pt x="1809059" y="392468"/>
                  </a:cubicBezTo>
                  <a:cubicBezTo>
                    <a:pt x="1728528" y="357129"/>
                    <a:pt x="1645748" y="327144"/>
                    <a:pt x="1561897" y="301763"/>
                  </a:cubicBezTo>
                  <a:cubicBezTo>
                    <a:pt x="1478046" y="276490"/>
                    <a:pt x="1392590" y="257107"/>
                    <a:pt x="1306490" y="243078"/>
                  </a:cubicBezTo>
                  <a:cubicBezTo>
                    <a:pt x="1220284" y="229264"/>
                    <a:pt x="1133435" y="221875"/>
                    <a:pt x="1046692" y="220804"/>
                  </a:cubicBezTo>
                  <a:cubicBezTo>
                    <a:pt x="870424" y="219519"/>
                    <a:pt x="694048" y="242757"/>
                    <a:pt x="524526" y="289662"/>
                  </a:cubicBezTo>
                  <a:cubicBezTo>
                    <a:pt x="354790" y="336139"/>
                    <a:pt x="192871" y="407246"/>
                    <a:pt x="40912" y="492810"/>
                  </a:cubicBezTo>
                  <a:lnTo>
                    <a:pt x="0" y="518591"/>
                  </a:lnTo>
                  <a:lnTo>
                    <a:pt x="0" y="177282"/>
                  </a:lnTo>
                  <a:lnTo>
                    <a:pt x="49814" y="159522"/>
                  </a:lnTo>
                  <a:cubicBezTo>
                    <a:pt x="188762" y="114083"/>
                    <a:pt x="330481" y="79607"/>
                    <a:pt x="472803" y="53745"/>
                  </a:cubicBezTo>
                  <a:cubicBezTo>
                    <a:pt x="662778" y="19369"/>
                    <a:pt x="854682" y="1592"/>
                    <a:pt x="1046692" y="94"/>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8FFFC07F-9EAE-2CD3-734C-03CB23AC1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260008 w 4094322"/>
                <a:gd name="connsiteY4" fmla="*/ 4728300 h 4728300"/>
                <a:gd name="connsiteX5" fmla="*/ 2292097 w 4094322"/>
                <a:gd name="connsiteY5" fmla="*/ 4693324 h 4728300"/>
                <a:gd name="connsiteX6" fmla="*/ 2443561 w 4094322"/>
                <a:gd name="connsiteY6" fmla="*/ 4534364 h 4728300"/>
                <a:gd name="connsiteX7" fmla="*/ 3133428 w 4094322"/>
                <a:gd name="connsiteY7" fmla="*/ 4037578 h 4728300"/>
                <a:gd name="connsiteX8" fmla="*/ 3355959 w 4094322"/>
                <a:gd name="connsiteY8" fmla="*/ 3895577 h 4728300"/>
                <a:gd name="connsiteX9" fmla="*/ 3489499 w 4094322"/>
                <a:gd name="connsiteY9" fmla="*/ 3607080 h 4728300"/>
                <a:gd name="connsiteX10" fmla="*/ 3497210 w 4094322"/>
                <a:gd name="connsiteY10" fmla="*/ 2604727 h 4728300"/>
                <a:gd name="connsiteX11" fmla="*/ 3031050 w 4094322"/>
                <a:gd name="connsiteY11" fmla="*/ 1655061 h 4728300"/>
                <a:gd name="connsiteX12" fmla="*/ 2095629 w 4094322"/>
                <a:gd name="connsiteY12" fmla="*/ 837436 h 4728300"/>
                <a:gd name="connsiteX13" fmla="*/ 1040588 w 4094322"/>
                <a:gd name="connsiteY13" fmla="*/ 535445 h 4728300"/>
                <a:gd name="connsiteX14" fmla="*/ 98003 w 4094322"/>
                <a:gd name="connsiteY14" fmla="*/ 725234 h 4728300"/>
                <a:gd name="connsiteX15" fmla="*/ 0 w 4094322"/>
                <a:gd name="connsiteY15" fmla="*/ 772488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260008" y="4728300"/>
                  </a:lnTo>
                  <a:lnTo>
                    <a:pt x="2292097" y="4693324"/>
                  </a:lnTo>
                  <a:cubicBezTo>
                    <a:pt x="2341184" y="4640489"/>
                    <a:pt x="2391515" y="4587319"/>
                    <a:pt x="2443561" y="4534364"/>
                  </a:cubicBezTo>
                  <a:cubicBezTo>
                    <a:pt x="2708070" y="4265142"/>
                    <a:pt x="2953946" y="4133636"/>
                    <a:pt x="3133428" y="4037578"/>
                  </a:cubicBezTo>
                  <a:cubicBezTo>
                    <a:pt x="3247157" y="3976644"/>
                    <a:pt x="3313659" y="3940019"/>
                    <a:pt x="3355959" y="3895577"/>
                  </a:cubicBezTo>
                  <a:cubicBezTo>
                    <a:pt x="3405648" y="3843425"/>
                    <a:pt x="3450626" y="3746295"/>
                    <a:pt x="3489499" y="3607080"/>
                  </a:cubicBezTo>
                  <a:cubicBezTo>
                    <a:pt x="3579454" y="3285063"/>
                    <a:pt x="3582024" y="2947840"/>
                    <a:pt x="3497210" y="2604727"/>
                  </a:cubicBezTo>
                  <a:cubicBezTo>
                    <a:pt x="3416679" y="2279176"/>
                    <a:pt x="3255509" y="1950841"/>
                    <a:pt x="3031050" y="1655061"/>
                  </a:cubicBezTo>
                  <a:cubicBezTo>
                    <a:pt x="2777250" y="1320622"/>
                    <a:pt x="2453734" y="1037907"/>
                    <a:pt x="2095629" y="837436"/>
                  </a:cubicBezTo>
                  <a:cubicBezTo>
                    <a:pt x="1742663" y="639857"/>
                    <a:pt x="1377811" y="535445"/>
                    <a:pt x="1040588" y="535445"/>
                  </a:cubicBezTo>
                  <a:cubicBezTo>
                    <a:pt x="711931" y="535445"/>
                    <a:pt x="392993" y="600716"/>
                    <a:pt x="98003" y="725234"/>
                  </a:cubicBezTo>
                  <a:lnTo>
                    <a:pt x="0" y="772488"/>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D24E18DE-231A-3375-B0FC-DC3E1D6EA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114750 w 4094322"/>
                <a:gd name="connsiteY4" fmla="*/ 4728300 h 4728300"/>
                <a:gd name="connsiteX5" fmla="*/ 2214069 w 4094322"/>
                <a:gd name="connsiteY5" fmla="*/ 4620048 h 4728300"/>
                <a:gd name="connsiteX6" fmla="*/ 2367207 w 4094322"/>
                <a:gd name="connsiteY6" fmla="*/ 4459402 h 4728300"/>
                <a:gd name="connsiteX7" fmla="*/ 3082882 w 4094322"/>
                <a:gd name="connsiteY7" fmla="*/ 3943232 h 4728300"/>
                <a:gd name="connsiteX8" fmla="*/ 3278427 w 4094322"/>
                <a:gd name="connsiteY8" fmla="*/ 3821793 h 4728300"/>
                <a:gd name="connsiteX9" fmla="*/ 3386372 w 4094322"/>
                <a:gd name="connsiteY9" fmla="*/ 3578380 h 4728300"/>
                <a:gd name="connsiteX10" fmla="*/ 3393333 w 4094322"/>
                <a:gd name="connsiteY10" fmla="*/ 2630535 h 4728300"/>
                <a:gd name="connsiteX11" fmla="*/ 2945809 w 4094322"/>
                <a:gd name="connsiteY11" fmla="*/ 1719850 h 4728300"/>
                <a:gd name="connsiteX12" fmla="*/ 2043369 w 4094322"/>
                <a:gd name="connsiteY12" fmla="*/ 930925 h 4728300"/>
                <a:gd name="connsiteX13" fmla="*/ 1040588 w 4094322"/>
                <a:gd name="connsiteY13" fmla="*/ 642534 h 4728300"/>
                <a:gd name="connsiteX14" fmla="*/ 139447 w 4094322"/>
                <a:gd name="connsiteY14" fmla="*/ 824024 h 4728300"/>
                <a:gd name="connsiteX15" fmla="*/ 0 w 4094322"/>
                <a:gd name="connsiteY15" fmla="*/ 891274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114750" y="4728300"/>
                  </a:lnTo>
                  <a:lnTo>
                    <a:pt x="2214069" y="4620048"/>
                  </a:lnTo>
                  <a:cubicBezTo>
                    <a:pt x="2263598" y="4566758"/>
                    <a:pt x="2314465" y="4513053"/>
                    <a:pt x="2367207" y="4459402"/>
                  </a:cubicBezTo>
                  <a:cubicBezTo>
                    <a:pt x="2643068" y="4178614"/>
                    <a:pt x="2897297" y="4042503"/>
                    <a:pt x="3082882" y="3943232"/>
                  </a:cubicBezTo>
                  <a:cubicBezTo>
                    <a:pt x="3173908" y="3894400"/>
                    <a:pt x="3245872" y="3855955"/>
                    <a:pt x="3278427" y="3821793"/>
                  </a:cubicBezTo>
                  <a:cubicBezTo>
                    <a:pt x="3314837" y="3783562"/>
                    <a:pt x="3353174" y="3697141"/>
                    <a:pt x="3386372" y="3578380"/>
                  </a:cubicBezTo>
                  <a:cubicBezTo>
                    <a:pt x="3471400" y="3274354"/>
                    <a:pt x="3473650" y="2955442"/>
                    <a:pt x="3393333" y="2630535"/>
                  </a:cubicBezTo>
                  <a:cubicBezTo>
                    <a:pt x="3316229" y="2319013"/>
                    <a:pt x="3161485" y="2004065"/>
                    <a:pt x="2945809" y="1719850"/>
                  </a:cubicBezTo>
                  <a:cubicBezTo>
                    <a:pt x="2700788" y="1397084"/>
                    <a:pt x="2388731" y="1124221"/>
                    <a:pt x="2043369" y="930925"/>
                  </a:cubicBezTo>
                  <a:cubicBezTo>
                    <a:pt x="1706253" y="742234"/>
                    <a:pt x="1359498" y="642534"/>
                    <a:pt x="1040588" y="642534"/>
                  </a:cubicBezTo>
                  <a:cubicBezTo>
                    <a:pt x="726442" y="642534"/>
                    <a:pt x="421506" y="704941"/>
                    <a:pt x="139447" y="824024"/>
                  </a:cubicBezTo>
                  <a:lnTo>
                    <a:pt x="0" y="891274"/>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43" name="Freeform: Shape 42">
              <a:extLst>
                <a:ext uri="{FF2B5EF4-FFF2-40B4-BE49-F238E27FC236}">
                  <a16:creationId xmlns:a16="http://schemas.microsoft.com/office/drawing/2014/main" id="{7905184E-B0A4-6BA5-4E3E-D3A787092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85789"/>
              <a:ext cx="4166195" cy="4772206"/>
            </a:xfrm>
            <a:custGeom>
              <a:avLst/>
              <a:gdLst>
                <a:gd name="connsiteX0" fmla="*/ 1065969 w 4166195"/>
                <a:gd name="connsiteY0" fmla="*/ 0 h 4772206"/>
                <a:gd name="connsiteX1" fmla="*/ 4166195 w 4166195"/>
                <a:gd name="connsiteY1" fmla="*/ 3100228 h 4772206"/>
                <a:gd name="connsiteX2" fmla="*/ 3792022 w 4166195"/>
                <a:gd name="connsiteY2" fmla="*/ 4577997 h 4772206"/>
                <a:gd name="connsiteX3" fmla="*/ 3674039 w 4166195"/>
                <a:gd name="connsiteY3" fmla="*/ 4772206 h 4772206"/>
                <a:gd name="connsiteX4" fmla="*/ 2867094 w 4166195"/>
                <a:gd name="connsiteY4" fmla="*/ 4772206 h 4772206"/>
                <a:gd name="connsiteX5" fmla="*/ 2962846 w 4166195"/>
                <a:gd name="connsiteY5" fmla="*/ 4685004 h 4772206"/>
                <a:gd name="connsiteX6" fmla="*/ 3336470 w 4166195"/>
                <a:gd name="connsiteY6" fmla="*/ 4432308 h 4772206"/>
                <a:gd name="connsiteX7" fmla="*/ 3580311 w 4166195"/>
                <a:gd name="connsiteY7" fmla="*/ 4282704 h 4772206"/>
                <a:gd name="connsiteX8" fmla="*/ 3763541 w 4166195"/>
                <a:gd name="connsiteY8" fmla="*/ 4093585 h 4772206"/>
                <a:gd name="connsiteX9" fmla="*/ 3877376 w 4166195"/>
                <a:gd name="connsiteY9" fmla="*/ 3853063 h 4772206"/>
                <a:gd name="connsiteX10" fmla="*/ 3945164 w 4166195"/>
                <a:gd name="connsiteY10" fmla="*/ 3585876 h 4772206"/>
                <a:gd name="connsiteX11" fmla="*/ 3956837 w 4166195"/>
                <a:gd name="connsiteY11" fmla="*/ 3517660 h 4772206"/>
                <a:gd name="connsiteX12" fmla="*/ 3966688 w 4166195"/>
                <a:gd name="connsiteY12" fmla="*/ 3449338 h 4772206"/>
                <a:gd name="connsiteX13" fmla="*/ 3974078 w 4166195"/>
                <a:gd name="connsiteY13" fmla="*/ 3380801 h 4772206"/>
                <a:gd name="connsiteX14" fmla="*/ 3979432 w 4166195"/>
                <a:gd name="connsiteY14" fmla="*/ 3312156 h 4772206"/>
                <a:gd name="connsiteX15" fmla="*/ 3982432 w 4166195"/>
                <a:gd name="connsiteY15" fmla="*/ 3037366 h 4772206"/>
                <a:gd name="connsiteX16" fmla="*/ 3978255 w 4166195"/>
                <a:gd name="connsiteY16" fmla="*/ 2968829 h 4772206"/>
                <a:gd name="connsiteX17" fmla="*/ 3971936 w 4166195"/>
                <a:gd name="connsiteY17" fmla="*/ 2900506 h 4772206"/>
                <a:gd name="connsiteX18" fmla="*/ 3964119 w 4166195"/>
                <a:gd name="connsiteY18" fmla="*/ 2832290 h 4772206"/>
                <a:gd name="connsiteX19" fmla="*/ 3954481 w 4166195"/>
                <a:gd name="connsiteY19" fmla="*/ 2764289 h 4772206"/>
                <a:gd name="connsiteX20" fmla="*/ 3898366 w 4166195"/>
                <a:gd name="connsiteY20" fmla="*/ 2495174 h 4772206"/>
                <a:gd name="connsiteX21" fmla="*/ 3709033 w 4166195"/>
                <a:gd name="connsiteY21" fmla="*/ 1976220 h 4772206"/>
                <a:gd name="connsiteX22" fmla="*/ 3580740 w 4166195"/>
                <a:gd name="connsiteY22" fmla="*/ 1728952 h 4772206"/>
                <a:gd name="connsiteX23" fmla="*/ 3432956 w 4166195"/>
                <a:gd name="connsiteY23" fmla="*/ 1490786 h 4772206"/>
                <a:gd name="connsiteX24" fmla="*/ 3266969 w 4166195"/>
                <a:gd name="connsiteY24" fmla="*/ 1262794 h 4772206"/>
                <a:gd name="connsiteX25" fmla="*/ 3083204 w 4166195"/>
                <a:gd name="connsiteY25" fmla="*/ 1046689 h 4772206"/>
                <a:gd name="connsiteX26" fmla="*/ 2882948 w 4166195"/>
                <a:gd name="connsiteY26" fmla="*/ 843433 h 4772206"/>
                <a:gd name="connsiteX27" fmla="*/ 2665557 w 4166195"/>
                <a:gd name="connsiteY27" fmla="*/ 656242 h 4772206"/>
                <a:gd name="connsiteX28" fmla="*/ 2432103 w 4166195"/>
                <a:gd name="connsiteY28" fmla="*/ 486828 h 4772206"/>
                <a:gd name="connsiteX29" fmla="*/ 2182585 w 4166195"/>
                <a:gd name="connsiteY29" fmla="*/ 339580 h 4772206"/>
                <a:gd name="connsiteX30" fmla="*/ 1918504 w 4166195"/>
                <a:gd name="connsiteY30" fmla="*/ 217605 h 4772206"/>
                <a:gd name="connsiteX31" fmla="*/ 1641679 w 4166195"/>
                <a:gd name="connsiteY31" fmla="*/ 125295 h 4772206"/>
                <a:gd name="connsiteX32" fmla="*/ 1063184 w 4166195"/>
                <a:gd name="connsiteY32" fmla="*/ 46691 h 4772206"/>
                <a:gd name="connsiteX33" fmla="*/ 481691 w 4166195"/>
                <a:gd name="connsiteY33" fmla="*/ 111159 h 4772206"/>
                <a:gd name="connsiteX34" fmla="*/ 463807 w 4166195"/>
                <a:gd name="connsiteY34" fmla="*/ 114800 h 4772206"/>
                <a:gd name="connsiteX35" fmla="*/ 446137 w 4166195"/>
                <a:gd name="connsiteY35" fmla="*/ 119298 h 4772206"/>
                <a:gd name="connsiteX36" fmla="*/ 410691 w 4166195"/>
                <a:gd name="connsiteY36" fmla="*/ 128400 h 4772206"/>
                <a:gd name="connsiteX37" fmla="*/ 340012 w 4166195"/>
                <a:gd name="connsiteY37" fmla="*/ 146820 h 4772206"/>
                <a:gd name="connsiteX38" fmla="*/ 270190 w 4166195"/>
                <a:gd name="connsiteY38" fmla="*/ 167916 h 4772206"/>
                <a:gd name="connsiteX39" fmla="*/ 200796 w 4166195"/>
                <a:gd name="connsiteY39" fmla="*/ 190190 h 4772206"/>
                <a:gd name="connsiteX40" fmla="*/ 132259 w 4166195"/>
                <a:gd name="connsiteY40" fmla="*/ 214928 h 4772206"/>
                <a:gd name="connsiteX41" fmla="*/ 64257 w 4166195"/>
                <a:gd name="connsiteY41" fmla="*/ 240736 h 4772206"/>
                <a:gd name="connsiteX42" fmla="*/ 0 w 4166195"/>
                <a:gd name="connsiteY42" fmla="*/ 268129 h 4772206"/>
                <a:gd name="connsiteX43" fmla="*/ 0 w 4166195"/>
                <a:gd name="connsiteY43" fmla="*/ 192095 h 4772206"/>
                <a:gd name="connsiteX44" fmla="*/ 144041 w 4166195"/>
                <a:gd name="connsiteY44" fmla="*/ 139377 h 4772206"/>
                <a:gd name="connsiteX45" fmla="*/ 1065969 w 4166195"/>
                <a:gd name="connsiteY45" fmla="*/ 0 h 477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66195" h="4772206">
                  <a:moveTo>
                    <a:pt x="1065969" y="0"/>
                  </a:moveTo>
                  <a:cubicBezTo>
                    <a:pt x="2778215" y="0"/>
                    <a:pt x="4166195" y="1387981"/>
                    <a:pt x="4166195" y="3100228"/>
                  </a:cubicBezTo>
                  <a:cubicBezTo>
                    <a:pt x="4166195" y="3635305"/>
                    <a:pt x="4030650" y="4138715"/>
                    <a:pt x="3792022" y="4577997"/>
                  </a:cubicBezTo>
                  <a:lnTo>
                    <a:pt x="3674039" y="4772206"/>
                  </a:lnTo>
                  <a:lnTo>
                    <a:pt x="2867094" y="4772206"/>
                  </a:lnTo>
                  <a:lnTo>
                    <a:pt x="2962846" y="4685004"/>
                  </a:lnTo>
                  <a:cubicBezTo>
                    <a:pt x="3078653" y="4588182"/>
                    <a:pt x="3206839" y="4504673"/>
                    <a:pt x="3336470" y="4432308"/>
                  </a:cubicBezTo>
                  <a:cubicBezTo>
                    <a:pt x="3422034" y="4383046"/>
                    <a:pt x="3506955" y="4336892"/>
                    <a:pt x="3580311" y="4282704"/>
                  </a:cubicBezTo>
                  <a:cubicBezTo>
                    <a:pt x="3653988" y="4228839"/>
                    <a:pt x="3715565" y="4166726"/>
                    <a:pt x="3763541" y="4093585"/>
                  </a:cubicBezTo>
                  <a:cubicBezTo>
                    <a:pt x="3812266" y="4021193"/>
                    <a:pt x="3848355" y="3939056"/>
                    <a:pt x="3877376" y="3853063"/>
                  </a:cubicBezTo>
                  <a:cubicBezTo>
                    <a:pt x="3906398" y="3767070"/>
                    <a:pt x="3928029" y="3676580"/>
                    <a:pt x="3945164" y="3585876"/>
                  </a:cubicBezTo>
                  <a:cubicBezTo>
                    <a:pt x="3949019" y="3563066"/>
                    <a:pt x="3953624" y="3540470"/>
                    <a:pt x="3956837" y="3517660"/>
                  </a:cubicBezTo>
                  <a:lnTo>
                    <a:pt x="3966688" y="3449338"/>
                  </a:lnTo>
                  <a:lnTo>
                    <a:pt x="3974078" y="3380801"/>
                  </a:lnTo>
                  <a:cubicBezTo>
                    <a:pt x="3976862" y="3357990"/>
                    <a:pt x="3977505" y="3334967"/>
                    <a:pt x="3979432" y="3312156"/>
                  </a:cubicBezTo>
                  <a:cubicBezTo>
                    <a:pt x="3985964" y="3220596"/>
                    <a:pt x="3986072" y="3128821"/>
                    <a:pt x="3982432" y="3037366"/>
                  </a:cubicBezTo>
                  <a:lnTo>
                    <a:pt x="3978255" y="2968829"/>
                  </a:lnTo>
                  <a:cubicBezTo>
                    <a:pt x="3976435" y="2946020"/>
                    <a:pt x="3973970" y="2923317"/>
                    <a:pt x="3971936" y="2900506"/>
                  </a:cubicBezTo>
                  <a:cubicBezTo>
                    <a:pt x="3970116" y="2877696"/>
                    <a:pt x="3966688" y="2854993"/>
                    <a:pt x="3964119" y="2832290"/>
                  </a:cubicBezTo>
                  <a:cubicBezTo>
                    <a:pt x="3961763" y="2809481"/>
                    <a:pt x="3958014" y="2786885"/>
                    <a:pt x="3954481" y="2764289"/>
                  </a:cubicBezTo>
                  <a:cubicBezTo>
                    <a:pt x="3940131" y="2673799"/>
                    <a:pt x="3921390" y="2584059"/>
                    <a:pt x="3898366" y="2495174"/>
                  </a:cubicBezTo>
                  <a:cubicBezTo>
                    <a:pt x="3851247" y="2317728"/>
                    <a:pt x="3787636" y="2144029"/>
                    <a:pt x="3709033" y="1976220"/>
                  </a:cubicBezTo>
                  <a:cubicBezTo>
                    <a:pt x="3669624" y="1892477"/>
                    <a:pt x="3626895" y="1809911"/>
                    <a:pt x="3580740" y="1728952"/>
                  </a:cubicBezTo>
                  <a:cubicBezTo>
                    <a:pt x="3535013" y="1647779"/>
                    <a:pt x="3485324" y="1568533"/>
                    <a:pt x="3432956" y="1490786"/>
                  </a:cubicBezTo>
                  <a:cubicBezTo>
                    <a:pt x="3380697" y="1412933"/>
                    <a:pt x="3324904" y="1337221"/>
                    <a:pt x="3266969" y="1262794"/>
                  </a:cubicBezTo>
                  <a:cubicBezTo>
                    <a:pt x="3208606" y="1188795"/>
                    <a:pt x="3147244" y="1116724"/>
                    <a:pt x="3083204" y="1046689"/>
                  </a:cubicBezTo>
                  <a:cubicBezTo>
                    <a:pt x="3019058" y="976867"/>
                    <a:pt x="2952770" y="908437"/>
                    <a:pt x="2882948" y="843433"/>
                  </a:cubicBezTo>
                  <a:cubicBezTo>
                    <a:pt x="2813233" y="778323"/>
                    <a:pt x="2740734" y="715783"/>
                    <a:pt x="2665557" y="656242"/>
                  </a:cubicBezTo>
                  <a:cubicBezTo>
                    <a:pt x="2590380" y="596700"/>
                    <a:pt x="2512634" y="539836"/>
                    <a:pt x="2432103" y="486828"/>
                  </a:cubicBezTo>
                  <a:cubicBezTo>
                    <a:pt x="2351357" y="434247"/>
                    <a:pt x="2268364" y="384450"/>
                    <a:pt x="2182585" y="339580"/>
                  </a:cubicBezTo>
                  <a:cubicBezTo>
                    <a:pt x="2096914" y="294495"/>
                    <a:pt x="2008994" y="253052"/>
                    <a:pt x="1918504" y="217605"/>
                  </a:cubicBezTo>
                  <a:cubicBezTo>
                    <a:pt x="1828228" y="181623"/>
                    <a:pt x="1735810" y="150460"/>
                    <a:pt x="1641679" y="125295"/>
                  </a:cubicBezTo>
                  <a:cubicBezTo>
                    <a:pt x="1453523" y="74641"/>
                    <a:pt x="1258514" y="46477"/>
                    <a:pt x="1063184" y="46691"/>
                  </a:cubicBezTo>
                  <a:cubicBezTo>
                    <a:pt x="867532" y="47334"/>
                    <a:pt x="672095" y="68859"/>
                    <a:pt x="481691" y="111159"/>
                  </a:cubicBezTo>
                  <a:lnTo>
                    <a:pt x="463807" y="114800"/>
                  </a:lnTo>
                  <a:lnTo>
                    <a:pt x="446137" y="119298"/>
                  </a:lnTo>
                  <a:lnTo>
                    <a:pt x="410691" y="128400"/>
                  </a:lnTo>
                  <a:lnTo>
                    <a:pt x="340012" y="146820"/>
                  </a:lnTo>
                  <a:cubicBezTo>
                    <a:pt x="316346" y="152388"/>
                    <a:pt x="293428" y="160740"/>
                    <a:pt x="270190" y="167916"/>
                  </a:cubicBezTo>
                  <a:lnTo>
                    <a:pt x="200796" y="190190"/>
                  </a:lnTo>
                  <a:cubicBezTo>
                    <a:pt x="177450" y="197151"/>
                    <a:pt x="155069" y="206575"/>
                    <a:pt x="132259" y="214928"/>
                  </a:cubicBezTo>
                  <a:lnTo>
                    <a:pt x="64257" y="240736"/>
                  </a:lnTo>
                  <a:lnTo>
                    <a:pt x="0" y="268129"/>
                  </a:lnTo>
                  <a:lnTo>
                    <a:pt x="0" y="192095"/>
                  </a:lnTo>
                  <a:lnTo>
                    <a:pt x="144041" y="139377"/>
                  </a:lnTo>
                  <a:cubicBezTo>
                    <a:pt x="435276" y="48796"/>
                    <a:pt x="744922" y="0"/>
                    <a:pt x="106596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 name="Picture 19">
            <a:extLst>
              <a:ext uri="{FF2B5EF4-FFF2-40B4-BE49-F238E27FC236}">
                <a16:creationId xmlns:a16="http://schemas.microsoft.com/office/drawing/2014/main" id="{FBE4D141-20EA-3481-7A55-4A524BEAFD4B}"/>
              </a:ext>
            </a:extLst>
          </p:cNvPr>
          <p:cNvPicPr>
            <a:picLocks noChangeAspect="1"/>
          </p:cNvPicPr>
          <p:nvPr/>
        </p:nvPicPr>
        <p:blipFill>
          <a:blip r:embed="rId5">
            <a:alphaModFix/>
            <a:extLst>
              <a:ext uri="{28A0092B-C50C-407E-A947-70E740481C1C}">
                <a14:useLocalDpi xmlns:a14="http://schemas.microsoft.com/office/drawing/2010/main" val="0"/>
              </a:ext>
            </a:extLst>
          </a:blip>
          <a:srcRect t="9209" b="9209"/>
          <a:stretch/>
        </p:blipFill>
        <p:spPr>
          <a:xfrm>
            <a:off x="9182925" y="990468"/>
            <a:ext cx="2246961" cy="2438532"/>
          </a:xfrm>
          <a:custGeom>
            <a:avLst/>
            <a:gdLst/>
            <a:ahLst/>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grpSp>
        <p:nvGrpSpPr>
          <p:cNvPr id="45" name="Group 44">
            <a:extLst>
              <a:ext uri="{FF2B5EF4-FFF2-40B4-BE49-F238E27FC236}">
                <a16:creationId xmlns:a16="http://schemas.microsoft.com/office/drawing/2014/main" id="{73EC08FC-4EEE-254B-FA9C-245BF4A60F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82518" y="827"/>
            <a:ext cx="3408841" cy="3769972"/>
            <a:chOff x="8817522" y="-6668"/>
            <a:chExt cx="3408841" cy="3769972"/>
          </a:xfrm>
        </p:grpSpPr>
        <p:sp>
          <p:nvSpPr>
            <p:cNvPr id="46" name="Freeform: Shape 45">
              <a:extLst>
                <a:ext uri="{FF2B5EF4-FFF2-40B4-BE49-F238E27FC236}">
                  <a16:creationId xmlns:a16="http://schemas.microsoft.com/office/drawing/2014/main" id="{7DF345DC-0A16-5130-FB7D-49D80A66C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0298" y="-6668"/>
              <a:ext cx="3336065" cy="3697744"/>
            </a:xfrm>
            <a:custGeom>
              <a:avLst/>
              <a:gdLst>
                <a:gd name="connsiteX0" fmla="*/ 361620 w 3336065"/>
                <a:gd name="connsiteY0" fmla="*/ 0 h 3697744"/>
                <a:gd name="connsiteX1" fmla="*/ 741800 w 3336065"/>
                <a:gd name="connsiteY1" fmla="*/ 0 h 3697744"/>
                <a:gd name="connsiteX2" fmla="*/ 688452 w 3336065"/>
                <a:gd name="connsiteY2" fmla="*/ 78233 h 3697744"/>
                <a:gd name="connsiteX3" fmla="*/ 502404 w 3336065"/>
                <a:gd name="connsiteY3" fmla="*/ 449115 h 3697744"/>
                <a:gd name="connsiteX4" fmla="*/ 385577 w 3336065"/>
                <a:gd name="connsiteY4" fmla="*/ 846921 h 3697744"/>
                <a:gd name="connsiteX5" fmla="*/ 354623 w 3336065"/>
                <a:gd name="connsiteY5" fmla="*/ 1051751 h 3697744"/>
                <a:gd name="connsiteX6" fmla="*/ 340808 w 3336065"/>
                <a:gd name="connsiteY6" fmla="*/ 1258202 h 3697744"/>
                <a:gd name="connsiteX7" fmla="*/ 343877 w 3336065"/>
                <a:gd name="connsiteY7" fmla="*/ 1464993 h 3697744"/>
                <a:gd name="connsiteX8" fmla="*/ 363405 w 3336065"/>
                <a:gd name="connsiteY8" fmla="*/ 1670932 h 3697744"/>
                <a:gd name="connsiteX9" fmla="*/ 458828 w 3336065"/>
                <a:gd name="connsiteY9" fmla="*/ 2074197 h 3697744"/>
                <a:gd name="connsiteX10" fmla="*/ 630316 w 3336065"/>
                <a:gd name="connsiteY10" fmla="*/ 2453243 h 3697744"/>
                <a:gd name="connsiteX11" fmla="*/ 742793 w 3336065"/>
                <a:gd name="connsiteY11" fmla="*/ 2629165 h 3697744"/>
                <a:gd name="connsiteX12" fmla="*/ 805215 w 3336065"/>
                <a:gd name="connsiteY12" fmla="*/ 2713076 h 3697744"/>
                <a:gd name="connsiteX13" fmla="*/ 872070 w 3336065"/>
                <a:gd name="connsiteY13" fmla="*/ 2794342 h 3697744"/>
                <a:gd name="connsiteX14" fmla="*/ 1173687 w 3336065"/>
                <a:gd name="connsiteY14" fmla="*/ 3088115 h 3697744"/>
                <a:gd name="connsiteX15" fmla="*/ 1214790 w 3336065"/>
                <a:gd name="connsiteY15" fmla="*/ 3121115 h 3697744"/>
                <a:gd name="connsiteX16" fmla="*/ 1256659 w 3336065"/>
                <a:gd name="connsiteY16" fmla="*/ 3153264 h 3697744"/>
                <a:gd name="connsiteX17" fmla="*/ 1299126 w 3336065"/>
                <a:gd name="connsiteY17" fmla="*/ 3184645 h 3697744"/>
                <a:gd name="connsiteX18" fmla="*/ 1342360 w 3336065"/>
                <a:gd name="connsiteY18" fmla="*/ 3215003 h 3697744"/>
                <a:gd name="connsiteX19" fmla="*/ 1522034 w 3336065"/>
                <a:gd name="connsiteY19" fmla="*/ 3326286 h 3697744"/>
                <a:gd name="connsiteX20" fmla="*/ 1911826 w 3336065"/>
                <a:gd name="connsiteY20" fmla="*/ 3490611 h 3697744"/>
                <a:gd name="connsiteX21" fmla="*/ 2330185 w 3336065"/>
                <a:gd name="connsiteY21" fmla="*/ 3554397 h 3697744"/>
                <a:gd name="connsiteX22" fmla="*/ 2383140 w 3336065"/>
                <a:gd name="connsiteY22" fmla="*/ 3554739 h 3697744"/>
                <a:gd name="connsiteX23" fmla="*/ 2434390 w 3336065"/>
                <a:gd name="connsiteY23" fmla="*/ 3552777 h 3697744"/>
                <a:gd name="connsiteX24" fmla="*/ 2535525 w 3336065"/>
                <a:gd name="connsiteY24" fmla="*/ 3539559 h 3697744"/>
                <a:gd name="connsiteX25" fmla="*/ 2727735 w 3336065"/>
                <a:gd name="connsiteY25" fmla="*/ 3476285 h 3697744"/>
                <a:gd name="connsiteX26" fmla="*/ 2900929 w 3336065"/>
                <a:gd name="connsiteY26" fmla="*/ 3368753 h 3697744"/>
                <a:gd name="connsiteX27" fmla="*/ 3055532 w 3336065"/>
                <a:gd name="connsiteY27" fmla="*/ 3229500 h 3697744"/>
                <a:gd name="connsiteX28" fmla="*/ 3197855 w 3336065"/>
                <a:gd name="connsiteY28" fmla="*/ 3070804 h 3697744"/>
                <a:gd name="connsiteX29" fmla="*/ 3266843 w 3336065"/>
                <a:gd name="connsiteY29" fmla="*/ 2987063 h 3697744"/>
                <a:gd name="connsiteX30" fmla="*/ 3336000 w 3336065"/>
                <a:gd name="connsiteY30" fmla="*/ 2901874 h 3697744"/>
                <a:gd name="connsiteX31" fmla="*/ 3336065 w 3336065"/>
                <a:gd name="connsiteY31" fmla="*/ 2901796 h 3697744"/>
                <a:gd name="connsiteX32" fmla="*/ 3336065 w 3336065"/>
                <a:gd name="connsiteY32" fmla="*/ 3254845 h 3697744"/>
                <a:gd name="connsiteX33" fmla="*/ 3192141 w 3336065"/>
                <a:gd name="connsiteY33" fmla="*/ 3384018 h 3697744"/>
                <a:gd name="connsiteX34" fmla="*/ 3001468 w 3336065"/>
                <a:gd name="connsiteY34" fmla="*/ 3520543 h 3697744"/>
                <a:gd name="connsiteX35" fmla="*/ 2788792 w 3336065"/>
                <a:gd name="connsiteY35" fmla="*/ 3625601 h 3697744"/>
                <a:gd name="connsiteX36" fmla="*/ 2559317 w 3336065"/>
                <a:gd name="connsiteY36" fmla="*/ 3685550 h 3697744"/>
                <a:gd name="connsiteX37" fmla="*/ 2441894 w 3336065"/>
                <a:gd name="connsiteY37" fmla="*/ 3696636 h 3697744"/>
                <a:gd name="connsiteX38" fmla="*/ 2412559 w 3336065"/>
                <a:gd name="connsiteY38" fmla="*/ 3697573 h 3697744"/>
                <a:gd name="connsiteX39" fmla="*/ 2383225 w 3336065"/>
                <a:gd name="connsiteY39" fmla="*/ 3697744 h 3697744"/>
                <a:gd name="connsiteX40" fmla="*/ 2326261 w 3336065"/>
                <a:gd name="connsiteY40" fmla="*/ 3696465 h 3697744"/>
                <a:gd name="connsiteX41" fmla="*/ 1440085 w 3336065"/>
                <a:gd name="connsiteY41" fmla="*/ 3496922 h 3697744"/>
                <a:gd name="connsiteX42" fmla="*/ 1234061 w 3336065"/>
                <a:gd name="connsiteY42" fmla="*/ 3394166 h 3697744"/>
                <a:gd name="connsiteX43" fmla="*/ 1038953 w 3336065"/>
                <a:gd name="connsiteY43" fmla="*/ 3270432 h 3697744"/>
                <a:gd name="connsiteX44" fmla="*/ 687791 w 3336065"/>
                <a:gd name="connsiteY44" fmla="*/ 2967792 h 3697744"/>
                <a:gd name="connsiteX45" fmla="*/ 394786 w 3336065"/>
                <a:gd name="connsiteY45" fmla="*/ 2602133 h 3697744"/>
                <a:gd name="connsiteX46" fmla="*/ 176483 w 3336065"/>
                <a:gd name="connsiteY46" fmla="*/ 2182836 h 3697744"/>
                <a:gd name="connsiteX47" fmla="*/ 41749 w 3336065"/>
                <a:gd name="connsiteY47" fmla="*/ 1726360 h 3697744"/>
                <a:gd name="connsiteX48" fmla="*/ 8407 w 3336065"/>
                <a:gd name="connsiteY48" fmla="*/ 1489637 h 3697744"/>
                <a:gd name="connsiteX49" fmla="*/ 475 w 3336065"/>
                <a:gd name="connsiteY49" fmla="*/ 1250527 h 3697744"/>
                <a:gd name="connsiteX50" fmla="*/ 17104 w 3336065"/>
                <a:gd name="connsiteY50" fmla="*/ 1012013 h 3697744"/>
                <a:gd name="connsiteX51" fmla="*/ 57098 w 3336065"/>
                <a:gd name="connsiteY51" fmla="*/ 776655 h 3697744"/>
                <a:gd name="connsiteX52" fmla="*/ 198995 w 3336065"/>
                <a:gd name="connsiteY52" fmla="*/ 322908 h 3697744"/>
                <a:gd name="connsiteX53" fmla="*/ 299161 w 3336065"/>
                <a:gd name="connsiteY53" fmla="*/ 107876 h 369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6065" h="3697744">
                  <a:moveTo>
                    <a:pt x="361620" y="0"/>
                  </a:moveTo>
                  <a:lnTo>
                    <a:pt x="741800" y="0"/>
                  </a:lnTo>
                  <a:lnTo>
                    <a:pt x="688452" y="78233"/>
                  </a:lnTo>
                  <a:cubicBezTo>
                    <a:pt x="615648" y="195976"/>
                    <a:pt x="553270" y="320307"/>
                    <a:pt x="502404" y="449115"/>
                  </a:cubicBezTo>
                  <a:cubicBezTo>
                    <a:pt x="451495" y="577879"/>
                    <a:pt x="412182" y="711249"/>
                    <a:pt x="385577" y="846921"/>
                  </a:cubicBezTo>
                  <a:cubicBezTo>
                    <a:pt x="372360" y="914800"/>
                    <a:pt x="362127" y="983105"/>
                    <a:pt x="354623" y="1051751"/>
                  </a:cubicBezTo>
                  <a:cubicBezTo>
                    <a:pt x="347373" y="1120398"/>
                    <a:pt x="342769" y="1189214"/>
                    <a:pt x="340808" y="1258202"/>
                  </a:cubicBezTo>
                  <a:cubicBezTo>
                    <a:pt x="339102" y="1327104"/>
                    <a:pt x="339614" y="1396176"/>
                    <a:pt x="343877" y="1464993"/>
                  </a:cubicBezTo>
                  <a:cubicBezTo>
                    <a:pt x="347288" y="1533895"/>
                    <a:pt x="354195" y="1602541"/>
                    <a:pt x="363405" y="1670932"/>
                  </a:cubicBezTo>
                  <a:cubicBezTo>
                    <a:pt x="382337" y="1807713"/>
                    <a:pt x="413888" y="1943043"/>
                    <a:pt x="458828" y="2074197"/>
                  </a:cubicBezTo>
                  <a:cubicBezTo>
                    <a:pt x="503683" y="2205349"/>
                    <a:pt x="560988" y="2332579"/>
                    <a:pt x="630316" y="2453243"/>
                  </a:cubicBezTo>
                  <a:cubicBezTo>
                    <a:pt x="665108" y="2513447"/>
                    <a:pt x="702544" y="2572287"/>
                    <a:pt x="742793" y="2629165"/>
                  </a:cubicBezTo>
                  <a:cubicBezTo>
                    <a:pt x="762832" y="2657732"/>
                    <a:pt x="783810" y="2685532"/>
                    <a:pt x="805215" y="2713076"/>
                  </a:cubicBezTo>
                  <a:cubicBezTo>
                    <a:pt x="826959" y="2740534"/>
                    <a:pt x="849131" y="2767736"/>
                    <a:pt x="872070" y="2794342"/>
                  </a:cubicBezTo>
                  <a:cubicBezTo>
                    <a:pt x="963570" y="2900850"/>
                    <a:pt x="1064791" y="2999088"/>
                    <a:pt x="1173687" y="3088115"/>
                  </a:cubicBezTo>
                  <a:cubicBezTo>
                    <a:pt x="1187501" y="3099030"/>
                    <a:pt x="1200890" y="3110371"/>
                    <a:pt x="1214790" y="3121115"/>
                  </a:cubicBezTo>
                  <a:lnTo>
                    <a:pt x="1256659" y="3153264"/>
                  </a:lnTo>
                  <a:lnTo>
                    <a:pt x="1299126" y="3184645"/>
                  </a:lnTo>
                  <a:lnTo>
                    <a:pt x="1342360" y="3215003"/>
                  </a:lnTo>
                  <a:cubicBezTo>
                    <a:pt x="1400518" y="3254656"/>
                    <a:pt x="1460295" y="3292092"/>
                    <a:pt x="1522034" y="3326286"/>
                  </a:cubicBezTo>
                  <a:cubicBezTo>
                    <a:pt x="1645342" y="3394762"/>
                    <a:pt x="1775727" y="3451556"/>
                    <a:pt x="1911826" y="3490611"/>
                  </a:cubicBezTo>
                  <a:cubicBezTo>
                    <a:pt x="2047839" y="3529496"/>
                    <a:pt x="2188799" y="3551157"/>
                    <a:pt x="2330185" y="3554397"/>
                  </a:cubicBezTo>
                  <a:lnTo>
                    <a:pt x="2383140" y="3554739"/>
                  </a:lnTo>
                  <a:cubicBezTo>
                    <a:pt x="2400280" y="3554482"/>
                    <a:pt x="2417335" y="3553885"/>
                    <a:pt x="2434390" y="3552777"/>
                  </a:cubicBezTo>
                  <a:cubicBezTo>
                    <a:pt x="2468415" y="3550218"/>
                    <a:pt x="2502269" y="3546125"/>
                    <a:pt x="2535525" y="3539559"/>
                  </a:cubicBezTo>
                  <a:cubicBezTo>
                    <a:pt x="2602126" y="3526682"/>
                    <a:pt x="2666679" y="3505279"/>
                    <a:pt x="2727735" y="3476285"/>
                  </a:cubicBezTo>
                  <a:cubicBezTo>
                    <a:pt x="2788962" y="3447462"/>
                    <a:pt x="2846523" y="3410539"/>
                    <a:pt x="2900929" y="3368753"/>
                  </a:cubicBezTo>
                  <a:cubicBezTo>
                    <a:pt x="2955419" y="3327054"/>
                    <a:pt x="3006499" y="3279727"/>
                    <a:pt x="3055532" y="3229500"/>
                  </a:cubicBezTo>
                  <a:cubicBezTo>
                    <a:pt x="3104650" y="3179273"/>
                    <a:pt x="3151381" y="3125636"/>
                    <a:pt x="3197855" y="3070804"/>
                  </a:cubicBezTo>
                  <a:cubicBezTo>
                    <a:pt x="3221050" y="3043345"/>
                    <a:pt x="3243903" y="3015289"/>
                    <a:pt x="3266843" y="2987063"/>
                  </a:cubicBezTo>
                  <a:lnTo>
                    <a:pt x="3336000" y="2901874"/>
                  </a:lnTo>
                  <a:lnTo>
                    <a:pt x="3336065" y="2901796"/>
                  </a:lnTo>
                  <a:lnTo>
                    <a:pt x="3336065" y="3254845"/>
                  </a:lnTo>
                  <a:lnTo>
                    <a:pt x="3192141" y="3384018"/>
                  </a:lnTo>
                  <a:cubicBezTo>
                    <a:pt x="3132194" y="3433136"/>
                    <a:pt x="3068665" y="3479355"/>
                    <a:pt x="3001468" y="3520543"/>
                  </a:cubicBezTo>
                  <a:cubicBezTo>
                    <a:pt x="2934271" y="3561646"/>
                    <a:pt x="2863067" y="3597461"/>
                    <a:pt x="2788792" y="3625601"/>
                  </a:cubicBezTo>
                  <a:cubicBezTo>
                    <a:pt x="2714517" y="3653656"/>
                    <a:pt x="2637344" y="3673952"/>
                    <a:pt x="2559317" y="3685550"/>
                  </a:cubicBezTo>
                  <a:cubicBezTo>
                    <a:pt x="2520262" y="3691178"/>
                    <a:pt x="2481121" y="3695185"/>
                    <a:pt x="2441894" y="3696636"/>
                  </a:cubicBezTo>
                  <a:lnTo>
                    <a:pt x="2412559" y="3697573"/>
                  </a:lnTo>
                  <a:lnTo>
                    <a:pt x="2383225" y="3697744"/>
                  </a:lnTo>
                  <a:lnTo>
                    <a:pt x="2326261" y="3696465"/>
                  </a:lnTo>
                  <a:cubicBezTo>
                    <a:pt x="2022939" y="3686317"/>
                    <a:pt x="1721236" y="3619461"/>
                    <a:pt x="1440085" y="3496922"/>
                  </a:cubicBezTo>
                  <a:cubicBezTo>
                    <a:pt x="1369904" y="3466138"/>
                    <a:pt x="1300917" y="3432028"/>
                    <a:pt x="1234061" y="3394166"/>
                  </a:cubicBezTo>
                  <a:cubicBezTo>
                    <a:pt x="1166950" y="3356474"/>
                    <a:pt x="1101885" y="3315116"/>
                    <a:pt x="1038953" y="3270432"/>
                  </a:cubicBezTo>
                  <a:cubicBezTo>
                    <a:pt x="913257" y="3180979"/>
                    <a:pt x="795919" y="3079160"/>
                    <a:pt x="687791" y="2967792"/>
                  </a:cubicBezTo>
                  <a:cubicBezTo>
                    <a:pt x="579748" y="2856763"/>
                    <a:pt x="480488" y="2733627"/>
                    <a:pt x="394786" y="2602133"/>
                  </a:cubicBezTo>
                  <a:cubicBezTo>
                    <a:pt x="309000" y="2470383"/>
                    <a:pt x="235920" y="2329680"/>
                    <a:pt x="176483" y="2182836"/>
                  </a:cubicBezTo>
                  <a:cubicBezTo>
                    <a:pt x="116961" y="2035993"/>
                    <a:pt x="72106" y="1882755"/>
                    <a:pt x="41749" y="1726360"/>
                  </a:cubicBezTo>
                  <a:cubicBezTo>
                    <a:pt x="26399" y="1648164"/>
                    <a:pt x="15655" y="1569029"/>
                    <a:pt x="8407" y="1489637"/>
                  </a:cubicBezTo>
                  <a:cubicBezTo>
                    <a:pt x="2096" y="1410161"/>
                    <a:pt x="-1315" y="1330344"/>
                    <a:pt x="475" y="1250527"/>
                  </a:cubicBezTo>
                  <a:cubicBezTo>
                    <a:pt x="1840" y="1170795"/>
                    <a:pt x="7468" y="1091149"/>
                    <a:pt x="17104" y="1012013"/>
                  </a:cubicBezTo>
                  <a:cubicBezTo>
                    <a:pt x="26570" y="932878"/>
                    <a:pt x="40043" y="854341"/>
                    <a:pt x="57098" y="776655"/>
                  </a:cubicBezTo>
                  <a:cubicBezTo>
                    <a:pt x="91038" y="621284"/>
                    <a:pt x="138621" y="469325"/>
                    <a:pt x="198995" y="322908"/>
                  </a:cubicBezTo>
                  <a:cubicBezTo>
                    <a:pt x="229204" y="249721"/>
                    <a:pt x="262642" y="177956"/>
                    <a:pt x="299161" y="10787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67EEB329-F004-91CA-42AB-528359A1D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1010936 w 3351621"/>
                <a:gd name="connsiteY1" fmla="*/ 0 h 3735009"/>
                <a:gd name="connsiteX2" fmla="*/ 942320 w 3351621"/>
                <a:gd name="connsiteY2" fmla="*/ 76816 h 3735009"/>
                <a:gd name="connsiteX3" fmla="*/ 660453 w 3351621"/>
                <a:gd name="connsiteY3" fmla="*/ 550336 h 3735009"/>
                <a:gd name="connsiteX4" fmla="*/ 511734 w 3351621"/>
                <a:gd name="connsiteY4" fmla="*/ 1301266 h 3735009"/>
                <a:gd name="connsiteX5" fmla="*/ 635212 w 3351621"/>
                <a:gd name="connsiteY5" fmla="*/ 1988325 h 3735009"/>
                <a:gd name="connsiteX6" fmla="*/ 974777 w 3351621"/>
                <a:gd name="connsiteY6" fmla="*/ 2564612 h 3735009"/>
                <a:gd name="connsiteX7" fmla="*/ 1601802 w 3351621"/>
                <a:gd name="connsiteY7" fmla="*/ 3046160 h 3735009"/>
                <a:gd name="connsiteX8" fmla="*/ 2391362 w 3351621"/>
                <a:gd name="connsiteY8" fmla="*/ 3223360 h 3735009"/>
                <a:gd name="connsiteX9" fmla="*/ 3210170 w 3351621"/>
                <a:gd name="connsiteY9" fmla="*/ 2672400 h 3735009"/>
                <a:gd name="connsiteX10" fmla="*/ 3325718 w 3351621"/>
                <a:gd name="connsiteY10" fmla="*/ 2546459 h 3735009"/>
                <a:gd name="connsiteX11" fmla="*/ 3351621 w 3351621"/>
                <a:gd name="connsiteY11" fmla="*/ 2519286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1010936" y="0"/>
                  </a:lnTo>
                  <a:lnTo>
                    <a:pt x="942320" y="76816"/>
                  </a:lnTo>
                  <a:cubicBezTo>
                    <a:pt x="826323" y="219906"/>
                    <a:pt x="731828" y="378550"/>
                    <a:pt x="660453" y="550336"/>
                  </a:cubicBezTo>
                  <a:cubicBezTo>
                    <a:pt x="561791" y="787826"/>
                    <a:pt x="511734" y="1040496"/>
                    <a:pt x="511734" y="1301266"/>
                  </a:cubicBezTo>
                  <a:cubicBezTo>
                    <a:pt x="511734" y="1538330"/>
                    <a:pt x="553263" y="1769425"/>
                    <a:pt x="635212" y="1988325"/>
                  </a:cubicBezTo>
                  <a:cubicBezTo>
                    <a:pt x="714262" y="2199465"/>
                    <a:pt x="828530" y="2393295"/>
                    <a:pt x="974777" y="2564612"/>
                  </a:cubicBezTo>
                  <a:cubicBezTo>
                    <a:pt x="1147628" y="2767140"/>
                    <a:pt x="1364482" y="2933597"/>
                    <a:pt x="1601802" y="3046160"/>
                  </a:cubicBezTo>
                  <a:cubicBezTo>
                    <a:pt x="1849696" y="3163754"/>
                    <a:pt x="2115327" y="3223360"/>
                    <a:pt x="2391362" y="3223360"/>
                  </a:cubicBezTo>
                  <a:cubicBezTo>
                    <a:pt x="2693831" y="3223360"/>
                    <a:pt x="2880157" y="3034477"/>
                    <a:pt x="3210170" y="2672400"/>
                  </a:cubicBezTo>
                  <a:cubicBezTo>
                    <a:pt x="3247904" y="2630999"/>
                    <a:pt x="3286278" y="2588894"/>
                    <a:pt x="3325718" y="2546459"/>
                  </a:cubicBezTo>
                  <a:lnTo>
                    <a:pt x="3351621" y="2519286"/>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EC6C21E4-003D-1AE8-7223-2A7F5387B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896642 w 3351621"/>
                <a:gd name="connsiteY1" fmla="*/ 0 h 3735009"/>
                <a:gd name="connsiteX2" fmla="*/ 875998 w 3351621"/>
                <a:gd name="connsiteY2" fmla="*/ 23109 h 3735009"/>
                <a:gd name="connsiteX3" fmla="*/ 581659 w 3351621"/>
                <a:gd name="connsiteY3" fmla="*/ 517590 h 3735009"/>
                <a:gd name="connsiteX4" fmla="*/ 426374 w 3351621"/>
                <a:gd name="connsiteY4" fmla="*/ 1301266 h 3735009"/>
                <a:gd name="connsiteX5" fmla="*/ 555395 w 3351621"/>
                <a:gd name="connsiteY5" fmla="*/ 2018256 h 3735009"/>
                <a:gd name="connsiteX6" fmla="*/ 909968 w 3351621"/>
                <a:gd name="connsiteY6" fmla="*/ 2620041 h 3735009"/>
                <a:gd name="connsiteX7" fmla="*/ 1565305 w 3351621"/>
                <a:gd name="connsiteY7" fmla="*/ 3123248 h 3735009"/>
                <a:gd name="connsiteX8" fmla="*/ 2391362 w 3351621"/>
                <a:gd name="connsiteY8" fmla="*/ 3308635 h 3735009"/>
                <a:gd name="connsiteX9" fmla="*/ 2821658 w 3351621"/>
                <a:gd name="connsiteY9" fmla="*/ 3165715 h 3735009"/>
                <a:gd name="connsiteX10" fmla="*/ 3273189 w 3351621"/>
                <a:gd name="connsiteY10" fmla="*/ 2729789 h 3735009"/>
                <a:gd name="connsiteX11" fmla="*/ 3351621 w 3351621"/>
                <a:gd name="connsiteY11" fmla="*/ 2644299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896642" y="0"/>
                  </a:lnTo>
                  <a:lnTo>
                    <a:pt x="875998" y="23109"/>
                  </a:lnTo>
                  <a:cubicBezTo>
                    <a:pt x="754885" y="172515"/>
                    <a:pt x="656232" y="338193"/>
                    <a:pt x="581659" y="517590"/>
                  </a:cubicBezTo>
                  <a:cubicBezTo>
                    <a:pt x="478647" y="765484"/>
                    <a:pt x="426374" y="1029153"/>
                    <a:pt x="426374" y="1301266"/>
                  </a:cubicBezTo>
                  <a:cubicBezTo>
                    <a:pt x="426374" y="1548563"/>
                    <a:pt x="469779" y="1789805"/>
                    <a:pt x="555395" y="2018256"/>
                  </a:cubicBezTo>
                  <a:cubicBezTo>
                    <a:pt x="637941" y="2238692"/>
                    <a:pt x="757240" y="2441219"/>
                    <a:pt x="909968" y="2620041"/>
                  </a:cubicBezTo>
                  <a:cubicBezTo>
                    <a:pt x="1090579" y="2831608"/>
                    <a:pt x="1317240" y="3005569"/>
                    <a:pt x="1565305" y="3123248"/>
                  </a:cubicBezTo>
                  <a:cubicBezTo>
                    <a:pt x="1824711" y="3246300"/>
                    <a:pt x="2102621" y="3308635"/>
                    <a:pt x="2391362" y="3308635"/>
                  </a:cubicBezTo>
                  <a:cubicBezTo>
                    <a:pt x="2548609" y="3308635"/>
                    <a:pt x="2681296" y="3264548"/>
                    <a:pt x="2821658" y="3165715"/>
                  </a:cubicBezTo>
                  <a:cubicBezTo>
                    <a:pt x="2972936" y="3059206"/>
                    <a:pt x="3118755" y="2899146"/>
                    <a:pt x="3273189" y="2729789"/>
                  </a:cubicBezTo>
                  <a:lnTo>
                    <a:pt x="3351621" y="2644299"/>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49" name="Freeform: Shape 48">
              <a:extLst>
                <a:ext uri="{FF2B5EF4-FFF2-40B4-BE49-F238E27FC236}">
                  <a16:creationId xmlns:a16="http://schemas.microsoft.com/office/drawing/2014/main" id="{B218E8BD-8B2B-741B-43D2-C969C9463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17522" y="-6668"/>
              <a:ext cx="3408840" cy="3769972"/>
            </a:xfrm>
            <a:custGeom>
              <a:avLst/>
              <a:gdLst>
                <a:gd name="connsiteX0" fmla="*/ 373601 w 3408840"/>
                <a:gd name="connsiteY0" fmla="*/ 0 h 3769972"/>
                <a:gd name="connsiteX1" fmla="*/ 558190 w 3408840"/>
                <a:gd name="connsiteY1" fmla="*/ 0 h 3769972"/>
                <a:gd name="connsiteX2" fmla="*/ 466519 w 3408840"/>
                <a:gd name="connsiteY2" fmla="*/ 165961 h 3769972"/>
                <a:gd name="connsiteX3" fmla="*/ 377171 w 3408840"/>
                <a:gd name="connsiteY3" fmla="*/ 367422 h 3769972"/>
                <a:gd name="connsiteX4" fmla="*/ 254631 w 3408840"/>
                <a:gd name="connsiteY4" fmla="*/ 787912 h 3769972"/>
                <a:gd name="connsiteX5" fmla="*/ 212590 w 3408840"/>
                <a:gd name="connsiteY5" fmla="*/ 1222558 h 3769972"/>
                <a:gd name="connsiteX6" fmla="*/ 248832 w 3408840"/>
                <a:gd name="connsiteY6" fmla="*/ 1657203 h 3769972"/>
                <a:gd name="connsiteX7" fmla="*/ 364806 w 3408840"/>
                <a:gd name="connsiteY7" fmla="*/ 2077949 h 3769972"/>
                <a:gd name="connsiteX8" fmla="*/ 824181 w 3408840"/>
                <a:gd name="connsiteY8" fmla="*/ 2822228 h 3769972"/>
                <a:gd name="connsiteX9" fmla="*/ 1536993 w 3408840"/>
                <a:gd name="connsiteY9" fmla="*/ 3346753 h 3769972"/>
                <a:gd name="connsiteX10" fmla="*/ 1587732 w 3408840"/>
                <a:gd name="connsiteY10" fmla="*/ 3370545 h 3769972"/>
                <a:gd name="connsiteX11" fmla="*/ 1613144 w 3408840"/>
                <a:gd name="connsiteY11" fmla="*/ 3382483 h 3769972"/>
                <a:gd name="connsiteX12" fmla="*/ 1639153 w 3408840"/>
                <a:gd name="connsiteY12" fmla="*/ 3393058 h 3769972"/>
                <a:gd name="connsiteX13" fmla="*/ 1691170 w 3408840"/>
                <a:gd name="connsiteY13" fmla="*/ 3414291 h 3769972"/>
                <a:gd name="connsiteX14" fmla="*/ 1743614 w 3408840"/>
                <a:gd name="connsiteY14" fmla="*/ 3434587 h 3769972"/>
                <a:gd name="connsiteX15" fmla="*/ 1850037 w 3408840"/>
                <a:gd name="connsiteY15" fmla="*/ 3471510 h 3769972"/>
                <a:gd name="connsiteX16" fmla="*/ 1958507 w 3408840"/>
                <a:gd name="connsiteY16" fmla="*/ 3503233 h 3769972"/>
                <a:gd name="connsiteX17" fmla="*/ 2406200 w 3408840"/>
                <a:gd name="connsiteY17" fmla="*/ 3575205 h 3769972"/>
                <a:gd name="connsiteX18" fmla="*/ 2463163 w 3408840"/>
                <a:gd name="connsiteY18" fmla="*/ 3578872 h 3769972"/>
                <a:gd name="connsiteX19" fmla="*/ 2518848 w 3408840"/>
                <a:gd name="connsiteY19" fmla="*/ 3579725 h 3769972"/>
                <a:gd name="connsiteX20" fmla="*/ 2574362 w 3408840"/>
                <a:gd name="connsiteY20" fmla="*/ 3577933 h 3769972"/>
                <a:gd name="connsiteX21" fmla="*/ 2629705 w 3408840"/>
                <a:gd name="connsiteY21" fmla="*/ 3573414 h 3769972"/>
                <a:gd name="connsiteX22" fmla="*/ 2684707 w 3408840"/>
                <a:gd name="connsiteY22" fmla="*/ 3566081 h 3769972"/>
                <a:gd name="connsiteX23" fmla="*/ 2739283 w 3408840"/>
                <a:gd name="connsiteY23" fmla="*/ 3555762 h 3769972"/>
                <a:gd name="connsiteX24" fmla="*/ 2793177 w 3408840"/>
                <a:gd name="connsiteY24" fmla="*/ 3542203 h 3769972"/>
                <a:gd name="connsiteX25" fmla="*/ 2846388 w 3408840"/>
                <a:gd name="connsiteY25" fmla="*/ 3525745 h 3769972"/>
                <a:gd name="connsiteX26" fmla="*/ 3050025 w 3408840"/>
                <a:gd name="connsiteY26" fmla="*/ 3432455 h 3769972"/>
                <a:gd name="connsiteX27" fmla="*/ 3236606 w 3408840"/>
                <a:gd name="connsiteY27" fmla="*/ 3303178 h 3769972"/>
                <a:gd name="connsiteX28" fmla="*/ 3407753 w 3408840"/>
                <a:gd name="connsiteY28" fmla="*/ 3150195 h 3769972"/>
                <a:gd name="connsiteX29" fmla="*/ 3408840 w 3408840"/>
                <a:gd name="connsiteY29" fmla="*/ 3149108 h 3769972"/>
                <a:gd name="connsiteX30" fmla="*/ 3408840 w 3408840"/>
                <a:gd name="connsiteY30" fmla="*/ 3583590 h 3769972"/>
                <a:gd name="connsiteX31" fmla="*/ 3202835 w 3408840"/>
                <a:gd name="connsiteY31" fmla="*/ 3658987 h 3769972"/>
                <a:gd name="connsiteX32" fmla="*/ 2468706 w 3408840"/>
                <a:gd name="connsiteY32" fmla="*/ 3769972 h 3769972"/>
                <a:gd name="connsiteX33" fmla="*/ 0 w 3408840"/>
                <a:gd name="connsiteY33" fmla="*/ 1301267 h 3769972"/>
                <a:gd name="connsiteX34" fmla="*/ 297954 w 3408840"/>
                <a:gd name="connsiteY34" fmla="*/ 124521 h 37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08840" h="3769972">
                  <a:moveTo>
                    <a:pt x="373601" y="0"/>
                  </a:moveTo>
                  <a:lnTo>
                    <a:pt x="558190" y="0"/>
                  </a:lnTo>
                  <a:lnTo>
                    <a:pt x="466519" y="165961"/>
                  </a:lnTo>
                  <a:cubicBezTo>
                    <a:pt x="433767" y="231936"/>
                    <a:pt x="403969" y="299181"/>
                    <a:pt x="377171" y="367422"/>
                  </a:cubicBezTo>
                  <a:cubicBezTo>
                    <a:pt x="323788" y="503861"/>
                    <a:pt x="281919" y="644565"/>
                    <a:pt x="254631" y="787912"/>
                  </a:cubicBezTo>
                  <a:cubicBezTo>
                    <a:pt x="227428" y="931259"/>
                    <a:pt x="213358" y="1076823"/>
                    <a:pt x="212590" y="1222558"/>
                  </a:cubicBezTo>
                  <a:cubicBezTo>
                    <a:pt x="211482" y="1368292"/>
                    <a:pt x="223761" y="1513856"/>
                    <a:pt x="248832" y="1657203"/>
                  </a:cubicBezTo>
                  <a:cubicBezTo>
                    <a:pt x="273647" y="1800636"/>
                    <a:pt x="313214" y="1941509"/>
                    <a:pt x="364806" y="2077949"/>
                  </a:cubicBezTo>
                  <a:cubicBezTo>
                    <a:pt x="468670" y="2350488"/>
                    <a:pt x="623786" y="2605459"/>
                    <a:pt x="824181" y="2822228"/>
                  </a:cubicBezTo>
                  <a:cubicBezTo>
                    <a:pt x="1024577" y="3038997"/>
                    <a:pt x="1268122" y="3216965"/>
                    <a:pt x="1536993" y="3346753"/>
                  </a:cubicBezTo>
                  <a:lnTo>
                    <a:pt x="1587732" y="3370545"/>
                  </a:lnTo>
                  <a:lnTo>
                    <a:pt x="1613144" y="3382483"/>
                  </a:lnTo>
                  <a:lnTo>
                    <a:pt x="1639153" y="3393058"/>
                  </a:lnTo>
                  <a:lnTo>
                    <a:pt x="1691170" y="3414291"/>
                  </a:lnTo>
                  <a:cubicBezTo>
                    <a:pt x="1708566" y="3421284"/>
                    <a:pt x="1725792" y="3428873"/>
                    <a:pt x="1743614" y="3434587"/>
                  </a:cubicBezTo>
                  <a:cubicBezTo>
                    <a:pt x="1779089" y="3446696"/>
                    <a:pt x="1814307" y="3459913"/>
                    <a:pt x="1850037" y="3471510"/>
                  </a:cubicBezTo>
                  <a:lnTo>
                    <a:pt x="1958507" y="3503233"/>
                  </a:lnTo>
                  <a:cubicBezTo>
                    <a:pt x="2104326" y="3541180"/>
                    <a:pt x="2254410" y="3565654"/>
                    <a:pt x="2406200" y="3575205"/>
                  </a:cubicBezTo>
                  <a:lnTo>
                    <a:pt x="2463163" y="3578872"/>
                  </a:lnTo>
                  <a:cubicBezTo>
                    <a:pt x="2481838" y="3579384"/>
                    <a:pt x="2500258" y="3579384"/>
                    <a:pt x="2518848" y="3579725"/>
                  </a:cubicBezTo>
                  <a:cubicBezTo>
                    <a:pt x="2537352" y="3579554"/>
                    <a:pt x="2555857" y="3578445"/>
                    <a:pt x="2574362" y="3577933"/>
                  </a:cubicBezTo>
                  <a:cubicBezTo>
                    <a:pt x="2592866" y="3576910"/>
                    <a:pt x="2611200" y="3574863"/>
                    <a:pt x="2629705" y="3573414"/>
                  </a:cubicBezTo>
                  <a:cubicBezTo>
                    <a:pt x="2648039" y="3571367"/>
                    <a:pt x="2666288" y="3568468"/>
                    <a:pt x="2684707" y="3566081"/>
                  </a:cubicBezTo>
                  <a:cubicBezTo>
                    <a:pt x="2702871" y="3562840"/>
                    <a:pt x="2721034" y="3559258"/>
                    <a:pt x="2739283" y="3555762"/>
                  </a:cubicBezTo>
                  <a:cubicBezTo>
                    <a:pt x="2757190" y="3551243"/>
                    <a:pt x="2775269" y="3547064"/>
                    <a:pt x="2793177" y="3542203"/>
                  </a:cubicBezTo>
                  <a:cubicBezTo>
                    <a:pt x="2810829" y="3536660"/>
                    <a:pt x="2828821" y="3531885"/>
                    <a:pt x="2846388" y="3525745"/>
                  </a:cubicBezTo>
                  <a:cubicBezTo>
                    <a:pt x="2916825" y="3501954"/>
                    <a:pt x="2984875" y="3470061"/>
                    <a:pt x="3050025" y="3432455"/>
                  </a:cubicBezTo>
                  <a:cubicBezTo>
                    <a:pt x="3115004" y="3394422"/>
                    <a:pt x="3177425" y="3351188"/>
                    <a:pt x="3236606" y="3303178"/>
                  </a:cubicBezTo>
                  <a:cubicBezTo>
                    <a:pt x="3295957" y="3255339"/>
                    <a:pt x="3352836" y="3203918"/>
                    <a:pt x="3407753" y="3150195"/>
                  </a:cubicBezTo>
                  <a:lnTo>
                    <a:pt x="3408840" y="3149108"/>
                  </a:lnTo>
                  <a:lnTo>
                    <a:pt x="3408840" y="3583590"/>
                  </a:lnTo>
                  <a:lnTo>
                    <a:pt x="3202835" y="3658987"/>
                  </a:lnTo>
                  <a:cubicBezTo>
                    <a:pt x="2970925" y="3731116"/>
                    <a:pt x="2724355" y="3769972"/>
                    <a:pt x="2468706" y="3769972"/>
                  </a:cubicBezTo>
                  <a:cubicBezTo>
                    <a:pt x="1105247" y="3769972"/>
                    <a:pt x="0" y="2664725"/>
                    <a:pt x="0" y="1301267"/>
                  </a:cubicBezTo>
                  <a:cubicBezTo>
                    <a:pt x="0" y="875185"/>
                    <a:pt x="107934" y="474320"/>
                    <a:pt x="297954" y="1245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091762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98CA0-6C1D-D980-9577-744B6216B4B8}"/>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012AB8C-0824-9F55-D3C1-0858E06F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CE0BE58-D2CB-C6A2-853A-1D5487F79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3" name="Group 42">
            <a:extLst>
              <a:ext uri="{FF2B5EF4-FFF2-40B4-BE49-F238E27FC236}">
                <a16:creationId xmlns:a16="http://schemas.microsoft.com/office/drawing/2014/main" id="{08892060-CBFF-D807-A7F4-EEFD4E4DE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4" name="Freeform: Shape 43">
              <a:extLst>
                <a:ext uri="{FF2B5EF4-FFF2-40B4-BE49-F238E27FC236}">
                  <a16:creationId xmlns:a16="http://schemas.microsoft.com/office/drawing/2014/main" id="{293D6CC0-2896-83B2-01BD-FD97F9925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DF1C5C8C-5854-4A0B-F43A-5FE8EA612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1B8FC898-5999-3387-8253-5A60D13B9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BC3876AB-A00F-CF0D-D7D8-F64F61688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144E52DD-81B0-ADDB-6D23-615AC5713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A90C570-87F1-90E5-34F7-E5862966FD31}"/>
              </a:ext>
            </a:extLst>
          </p:cNvPr>
          <p:cNvSpPr>
            <a:spLocks noGrp="1"/>
          </p:cNvSpPr>
          <p:nvPr>
            <p:ph type="title"/>
          </p:nvPr>
        </p:nvSpPr>
        <p:spPr>
          <a:xfrm>
            <a:off x="804672" y="2053641"/>
            <a:ext cx="3669161" cy="2760098"/>
          </a:xfrm>
        </p:spPr>
        <p:txBody>
          <a:bodyPr vert="horz" lIns="91440" tIns="45720" rIns="91440" bIns="45720" rtlCol="0" anchor="ctr">
            <a:normAutofit/>
          </a:bodyPr>
          <a:lstStyle/>
          <a:p>
            <a:r>
              <a:rPr lang="en-US" sz="4000" kern="1200" dirty="0">
                <a:solidFill>
                  <a:schemeClr val="tx2"/>
                </a:solidFill>
                <a:latin typeface="+mj-lt"/>
                <a:ea typeface="+mj-ea"/>
                <a:cs typeface="+mj-cs"/>
              </a:rPr>
              <a:t>Key Principles</a:t>
            </a:r>
          </a:p>
        </p:txBody>
      </p:sp>
      <p:sp>
        <p:nvSpPr>
          <p:cNvPr id="49" name="TextBox 48">
            <a:extLst>
              <a:ext uri="{FF2B5EF4-FFF2-40B4-BE49-F238E27FC236}">
                <a16:creationId xmlns:a16="http://schemas.microsoft.com/office/drawing/2014/main" id="{DDD37640-E1CE-993F-97F4-87B18E8E915A}"/>
              </a:ext>
            </a:extLst>
          </p:cNvPr>
          <p:cNvSpPr txBox="1"/>
          <p:nvPr/>
        </p:nvSpPr>
        <p:spPr>
          <a:xfrm>
            <a:off x="6090574" y="801866"/>
            <a:ext cx="5306084" cy="5230634"/>
          </a:xfrm>
          <a:prstGeom prst="rect">
            <a:avLst/>
          </a:prstGeom>
          <a:noFill/>
          <a:ln>
            <a:noFill/>
          </a:ln>
        </p:spPr>
        <p:txBody>
          <a:bodyPr vert="horz" lIns="91440" tIns="45720" rIns="91440" bIns="45720" rtlCol="0" anchor="ctr">
            <a:normAutofit lnSpcReduction="10000"/>
          </a:bodyPr>
          <a:lstStyle/>
          <a:p>
            <a:pPr marL="342900" lvl="0" indent="-342900">
              <a:spcBef>
                <a:spcPts val="600"/>
              </a:spcBef>
              <a:spcAft>
                <a:spcPts val="600"/>
              </a:spcAft>
              <a:buFont typeface="Symbol" panose="05050102010706020507" pitchFamily="18" charset="2"/>
              <a:buChar char=""/>
            </a:pPr>
            <a:r>
              <a:rPr lang="en-US" sz="1400" dirty="0">
                <a:latin typeface="Calibri" panose="020F0502020204030204" pitchFamily="34" charset="0"/>
                <a:ea typeface="Cambria" panose="02040503050406030204" pitchFamily="18" charset="0"/>
                <a:cs typeface="Calibri" panose="020F0502020204030204" pitchFamily="34" charset="0"/>
              </a:rPr>
              <a:t>Schedule 1 projects are eligible on land which has had no forest for at least 7 years.</a:t>
            </a:r>
            <a:endParaRPr lang="en-AU" sz="1050" dirty="0">
              <a:latin typeface="Calibri" panose="020F0502020204030204" pitchFamily="34" charset="0"/>
              <a:ea typeface="Cambria" panose="02040503050406030204" pitchFamily="18" charset="0"/>
            </a:endParaRPr>
          </a:p>
          <a:p>
            <a:pPr marL="342900" lvl="0" indent="-342900">
              <a:spcBef>
                <a:spcPts val="600"/>
              </a:spcBef>
              <a:spcAft>
                <a:spcPts val="600"/>
              </a:spcAft>
              <a:buFont typeface="Symbol" panose="05050102010706020507" pitchFamily="18" charset="2"/>
              <a:buChar char=""/>
            </a:pPr>
            <a:r>
              <a:rPr lang="en-US" sz="1400" dirty="0">
                <a:latin typeface="Calibri" panose="020F0502020204030204" pitchFamily="34" charset="0"/>
                <a:ea typeface="Cambria" panose="02040503050406030204" pitchFamily="18" charset="0"/>
                <a:cs typeface="Calibri" panose="020F0502020204030204" pitchFamily="34" charset="0"/>
              </a:rPr>
              <a:t>Areas under the Plantation Methodology 2022 must store carbon for 25 years from the point of project registration. Commercial thinning or harvest and replanting may be factored into the regime. </a:t>
            </a:r>
            <a:endParaRPr lang="en-AU" sz="1050" dirty="0">
              <a:latin typeface="Calibri" panose="020F0502020204030204" pitchFamily="34" charset="0"/>
              <a:ea typeface="Cambria" panose="02040503050406030204" pitchFamily="18" charset="0"/>
            </a:endParaRPr>
          </a:p>
          <a:p>
            <a:pPr marL="342900" lvl="0" indent="-342900">
              <a:spcBef>
                <a:spcPts val="600"/>
              </a:spcBef>
              <a:spcAft>
                <a:spcPts val="600"/>
              </a:spcAft>
              <a:buFont typeface="Symbol" panose="05050102010706020507" pitchFamily="18" charset="2"/>
              <a:buChar char=""/>
            </a:pPr>
            <a:r>
              <a:rPr lang="en-US" sz="1400" dirty="0">
                <a:latin typeface="Calibri" panose="020F0502020204030204" pitchFamily="34" charset="0"/>
                <a:ea typeface="Cambria" panose="02040503050406030204" pitchFamily="18" charset="0"/>
                <a:cs typeface="Calibri" panose="020F0502020204030204" pitchFamily="34" charset="0"/>
              </a:rPr>
              <a:t>ACCUs are calculated for the 25-year project life and usually issued in annual instalments over 15 - 20 years only.</a:t>
            </a:r>
            <a:endParaRPr lang="en-AU" sz="1050" dirty="0">
              <a:latin typeface="Calibri" panose="020F0502020204030204" pitchFamily="34" charset="0"/>
              <a:ea typeface="Cambria" panose="02040503050406030204" pitchFamily="18" charset="0"/>
            </a:endParaRPr>
          </a:p>
          <a:p>
            <a:pPr marL="342900" lvl="0" indent="-342900">
              <a:spcBef>
                <a:spcPts val="600"/>
              </a:spcBef>
              <a:spcAft>
                <a:spcPts val="600"/>
              </a:spcAft>
              <a:buFont typeface="Symbol" panose="05050102010706020507" pitchFamily="18" charset="2"/>
              <a:buChar char=""/>
            </a:pPr>
            <a:r>
              <a:rPr lang="en-US" sz="1400" dirty="0">
                <a:latin typeface="Calibri" panose="020F0502020204030204" pitchFamily="34" charset="0"/>
                <a:ea typeface="Cambria" panose="02040503050406030204" pitchFamily="18" charset="0"/>
                <a:cs typeface="Calibri" panose="020F0502020204030204" pitchFamily="34" charset="0"/>
              </a:rPr>
              <a:t> Issuance of credits is not a tax event.</a:t>
            </a:r>
            <a:endParaRPr lang="en-AU" sz="1050" dirty="0">
              <a:latin typeface="Calibri" panose="020F0502020204030204" pitchFamily="34" charset="0"/>
              <a:ea typeface="Cambria" panose="02040503050406030204" pitchFamily="18" charset="0"/>
            </a:endParaRPr>
          </a:p>
          <a:p>
            <a:pPr marL="342900" lvl="0" indent="-342900">
              <a:spcBef>
                <a:spcPts val="600"/>
              </a:spcBef>
              <a:spcAft>
                <a:spcPts val="600"/>
              </a:spcAft>
              <a:buFont typeface="Symbol" panose="05050102010706020507" pitchFamily="18" charset="2"/>
              <a:buChar char=""/>
            </a:pPr>
            <a:r>
              <a:rPr lang="en-US" sz="1400" dirty="0" err="1">
                <a:latin typeface="Calibri" panose="020F0502020204030204" pitchFamily="34" charset="0"/>
                <a:ea typeface="Cambria" panose="02040503050406030204" pitchFamily="18" charset="0"/>
                <a:cs typeface="Calibri" panose="020F0502020204030204" pitchFamily="34" charset="0"/>
              </a:rPr>
              <a:t>FullCAM</a:t>
            </a:r>
            <a:r>
              <a:rPr lang="en-US" sz="1400" dirty="0">
                <a:latin typeface="Calibri" panose="020F0502020204030204" pitchFamily="34" charset="0"/>
                <a:ea typeface="Cambria" panose="02040503050406030204" pitchFamily="18" charset="0"/>
                <a:cs typeface="Calibri" panose="020F0502020204030204" pitchFamily="34" charset="0"/>
              </a:rPr>
              <a:t> is the CSIRO developed model which calculates the number of ACCUs to be issued</a:t>
            </a:r>
            <a:r>
              <a:rPr lang="en-US" sz="1400" b="1" dirty="0">
                <a:latin typeface="Calibri" panose="020F0502020204030204" pitchFamily="34" charset="0"/>
                <a:ea typeface="Cambria" panose="02040503050406030204" pitchFamily="18" charset="0"/>
                <a:cs typeface="Calibri" panose="020F0502020204030204" pitchFamily="34" charset="0"/>
              </a:rPr>
              <a:t>.</a:t>
            </a:r>
            <a:endParaRPr lang="en-AU" sz="1050" dirty="0">
              <a:latin typeface="Calibri" panose="020F0502020204030204" pitchFamily="34" charset="0"/>
              <a:ea typeface="Cambria" panose="02040503050406030204" pitchFamily="18" charset="0"/>
            </a:endParaRPr>
          </a:p>
          <a:p>
            <a:pPr marL="342900" lvl="0" indent="-342900">
              <a:spcBef>
                <a:spcPts val="600"/>
              </a:spcBef>
              <a:spcAft>
                <a:spcPts val="600"/>
              </a:spcAft>
              <a:buFont typeface="Symbol" panose="05050102010706020507" pitchFamily="18" charset="2"/>
              <a:buChar char=""/>
            </a:pPr>
            <a:r>
              <a:rPr lang="en-US" sz="1400" b="1" dirty="0">
                <a:latin typeface="Calibri" panose="020F0502020204030204" pitchFamily="34" charset="0"/>
                <a:ea typeface="Cambria" panose="02040503050406030204" pitchFamily="18" charset="0"/>
                <a:cs typeface="Calibri" panose="020F0502020204030204" pitchFamily="34" charset="0"/>
              </a:rPr>
              <a:t> The CER ACCU scheme accounts for management actions such as commercial thinning. The ACCUs issued are net, with commercial thinning not being considered an emission against the farm carbon budget.</a:t>
            </a:r>
            <a:endParaRPr lang="en-AU" sz="1050" dirty="0">
              <a:latin typeface="Calibri" panose="020F0502020204030204" pitchFamily="34" charset="0"/>
              <a:ea typeface="Cambria" panose="02040503050406030204" pitchFamily="18" charset="0"/>
            </a:endParaRPr>
          </a:p>
          <a:p>
            <a:pPr marL="342900" lvl="0" indent="-342900">
              <a:lnSpc>
                <a:spcPct val="115000"/>
              </a:lnSpc>
              <a:spcBef>
                <a:spcPts val="600"/>
              </a:spcBef>
              <a:spcAft>
                <a:spcPts val="600"/>
              </a:spcAft>
              <a:buFont typeface="Symbol" panose="05050102010706020507" pitchFamily="18" charset="2"/>
              <a:buChar char=""/>
            </a:pPr>
            <a:r>
              <a:rPr lang="en-US" sz="1400" dirty="0">
                <a:latin typeface="Calibri" panose="020F0502020204030204" pitchFamily="34" charset="0"/>
                <a:ea typeface="Cambria" panose="02040503050406030204" pitchFamily="18" charset="0"/>
                <a:cs typeface="Calibri" panose="020F0502020204030204" pitchFamily="34" charset="0"/>
              </a:rPr>
              <a:t>Stand-alone projects need to be greater than 80 – 100 ha. Several smaller holdings may be aggregated to achieve the minimum project area.</a:t>
            </a:r>
          </a:p>
          <a:p>
            <a:pPr marL="342900" lvl="0" indent="-342900">
              <a:lnSpc>
                <a:spcPct val="115000"/>
              </a:lnSpc>
              <a:spcBef>
                <a:spcPts val="600"/>
              </a:spcBef>
              <a:spcAft>
                <a:spcPts val="600"/>
              </a:spcAft>
              <a:buFont typeface="Symbol" panose="05050102010706020507" pitchFamily="18" charset="2"/>
              <a:buChar char=""/>
            </a:pPr>
            <a:r>
              <a:rPr lang="en-US" sz="1400" dirty="0">
                <a:latin typeface="Calibri" panose="020F0502020204030204" pitchFamily="34" charset="0"/>
                <a:ea typeface="Cambria" panose="02040503050406030204" pitchFamily="18" charset="0"/>
                <a:cs typeface="Calibri" panose="020F0502020204030204" pitchFamily="34" charset="0"/>
              </a:rPr>
              <a:t>AKS Forest Solutions provides a One-Stop-Shop for landowners wishing to  register a project and access ACCUs.</a:t>
            </a:r>
            <a:endParaRPr lang="en-AU" sz="1050" dirty="0">
              <a:latin typeface="Calibri" panose="020F0502020204030204" pitchFamily="34" charset="0"/>
              <a:ea typeface="Cambria" panose="02040503050406030204" pitchFamily="18" charset="0"/>
            </a:endParaRPr>
          </a:p>
        </p:txBody>
      </p:sp>
    </p:spTree>
    <p:extLst>
      <p:ext uri="{BB962C8B-B14F-4D97-AF65-F5344CB8AC3E}">
        <p14:creationId xmlns:p14="http://schemas.microsoft.com/office/powerpoint/2010/main" val="240057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1209</TotalTime>
  <Words>558</Words>
  <Application>Microsoft Office PowerPoint</Application>
  <PresentationFormat>Widescreen</PresentationFormat>
  <Paragraphs>38</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Aptos Display</vt:lpstr>
      <vt:lpstr>Arial</vt:lpstr>
      <vt:lpstr>Calibri</vt:lpstr>
      <vt:lpstr>Symbol</vt:lpstr>
      <vt:lpstr>Wingdings</vt:lpstr>
      <vt:lpstr>Office Theme</vt:lpstr>
      <vt:lpstr>How can I access Carbon Credits  (ACCUs)? </vt:lpstr>
      <vt:lpstr>Carbon Project Options</vt:lpstr>
      <vt:lpstr>How do I participate in the CFI ACCU Scheme? </vt:lpstr>
      <vt:lpstr>Schedule 1: Establish plantations on cleared land. (land which has not had woody vegetation for at least 7 years)</vt:lpstr>
      <vt:lpstr>Schedule 3: Thin a plantation and grow it on. The age of the plantation is important.</vt:lpstr>
      <vt:lpstr>Schedule 3: Radiata pine plantations usually generate more ACCUs per ha than eucalypt plantations</vt:lpstr>
      <vt:lpstr>Schedule 3: Clear-fall a mature plantation and replant the site.</vt:lpstr>
      <vt:lpstr>Schedule 4: Permanent Forest.    No Silviculture for 25 years.  Yields high numbers of ACCUs</vt:lpstr>
      <vt:lpstr>Key Principles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Bower</dc:creator>
  <cp:lastModifiedBy>Nick Gofton</cp:lastModifiedBy>
  <cp:revision>2</cp:revision>
  <dcterms:created xsi:type="dcterms:W3CDTF">2025-11-24T03:11:07Z</dcterms:created>
  <dcterms:modified xsi:type="dcterms:W3CDTF">2025-12-15T23:55:14Z</dcterms:modified>
</cp:coreProperties>
</file>